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82" r:id="rId2"/>
    <p:sldId id="281" r:id="rId3"/>
    <p:sldId id="288" r:id="rId4"/>
    <p:sldId id="285" r:id="rId5"/>
    <p:sldId id="274" r:id="rId6"/>
    <p:sldId id="275" r:id="rId7"/>
    <p:sldId id="262" r:id="rId8"/>
    <p:sldId id="263" r:id="rId9"/>
    <p:sldId id="276" r:id="rId10"/>
    <p:sldId id="265" r:id="rId11"/>
    <p:sldId id="278" r:id="rId12"/>
    <p:sldId id="279" r:id="rId13"/>
    <p:sldId id="268" r:id="rId14"/>
    <p:sldId id="283" r:id="rId15"/>
    <p:sldId id="284" r:id="rId16"/>
    <p:sldId id="271" r:id="rId17"/>
  </p:sldIdLst>
  <p:sldSz cx="18288000" cy="10287000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B5E6F1"/>
    <a:srgbClr val="BFCAF7"/>
    <a:srgbClr val="ACE0FA"/>
    <a:srgbClr val="C1E6FF"/>
    <a:srgbClr val="FBFFE7"/>
    <a:srgbClr val="57BBFF"/>
    <a:srgbClr val="B0FAFE"/>
    <a:srgbClr val="82F8FE"/>
    <a:srgbClr val="15F2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287" autoAdjust="0"/>
  </p:normalViewPr>
  <p:slideViewPr>
    <p:cSldViewPr>
      <p:cViewPr varScale="1">
        <p:scale>
          <a:sx n="69" d="100"/>
          <a:sy n="69" d="100"/>
        </p:scale>
        <p:origin x="75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57700" cy="9144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827713" y="0"/>
            <a:ext cx="4457700" cy="9144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68680-8AA4-4397-A8E3-A9A2BC804D7B}" type="datetimeFigureOut">
              <a:rPr lang="ko-KR" altLang="en-US" smtClean="0"/>
              <a:pPr/>
              <a:t>2021-09-07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7370425"/>
            <a:ext cx="4457700" cy="9144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827713" y="17370425"/>
            <a:ext cx="4457700" cy="9144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1E6449-C798-499C-894A-E9E9E3AF98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5991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E6449-C798-499C-894A-E9E9E3AF9827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35239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E6449-C798-499C-894A-E9E9E3AF9827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51885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E6449-C798-499C-894A-E9E9E3AF9827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6846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sz="1200" b="1" dirty="0" smtClean="0">
                <a:solidFill>
                  <a:srgbClr val="FF0000"/>
                </a:solidFill>
              </a:rPr>
              <a:t>[</a:t>
            </a:r>
            <a:r>
              <a:rPr lang="ko-KR" altLang="ko-KR" sz="1200" b="1" dirty="0" smtClean="0">
                <a:solidFill>
                  <a:srgbClr val="FF0000"/>
                </a:solidFill>
              </a:rPr>
              <a:t>건강관리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]</a:t>
            </a:r>
            <a:endParaRPr lang="ko-KR" altLang="ko-KR" sz="1200" b="1" dirty="0" smtClean="0">
              <a:solidFill>
                <a:srgbClr val="FF0000"/>
              </a:solidFill>
            </a:endParaRPr>
          </a:p>
          <a:p>
            <a:r>
              <a:rPr lang="en-US" altLang="ko-KR" b="1" dirty="0" smtClean="0"/>
              <a:t>1) </a:t>
            </a:r>
            <a:r>
              <a:rPr lang="ko-KR" altLang="ko-KR" b="1" dirty="0" smtClean="0"/>
              <a:t>건강검진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지원</a:t>
            </a:r>
            <a:endParaRPr lang="ko-KR" altLang="ko-KR" b="1" dirty="0" smtClean="0"/>
          </a:p>
          <a:p>
            <a:r>
              <a:rPr lang="en-US" altLang="ko-KR" dirty="0" smtClean="0"/>
              <a:t> </a:t>
            </a:r>
            <a:r>
              <a:rPr lang="ko-KR" altLang="ko-KR" dirty="0" smtClean="0"/>
              <a:t>만</a:t>
            </a:r>
            <a:r>
              <a:rPr lang="en-US" altLang="ko-KR" dirty="0" smtClean="0"/>
              <a:t> 30</a:t>
            </a:r>
            <a:r>
              <a:rPr lang="ko-KR" altLang="ko-KR" dirty="0" smtClean="0"/>
              <a:t>세 이상의 직원 및 배우자에게는 격년에</a:t>
            </a:r>
            <a:r>
              <a:rPr lang="en-US" altLang="ko-KR" dirty="0" smtClean="0"/>
              <a:t> 1</a:t>
            </a:r>
            <a:r>
              <a:rPr lang="ko-KR" altLang="ko-KR" dirty="0" smtClean="0"/>
              <a:t>회 제휴병원에서 건강검진</a:t>
            </a:r>
            <a:r>
              <a:rPr lang="en-US" altLang="ko-KR" dirty="0" smtClean="0"/>
              <a:t> </a:t>
            </a:r>
            <a:r>
              <a:rPr lang="ko-KR" altLang="ko-KR" dirty="0" smtClean="0"/>
              <a:t>지원</a:t>
            </a:r>
          </a:p>
          <a:p>
            <a:r>
              <a:rPr lang="en-US" altLang="ko-KR" b="1" dirty="0" smtClean="0"/>
              <a:t>2) </a:t>
            </a:r>
            <a:r>
              <a:rPr lang="ko-KR" altLang="ko-KR" b="1" dirty="0" smtClean="0"/>
              <a:t>의료비 지원</a:t>
            </a:r>
          </a:p>
          <a:p>
            <a:r>
              <a:rPr lang="ko-KR" altLang="ko-KR" dirty="0" smtClean="0"/>
              <a:t>본인</a:t>
            </a:r>
            <a:r>
              <a:rPr lang="en-US" altLang="ko-KR" dirty="0" smtClean="0"/>
              <a:t>, </a:t>
            </a:r>
            <a:r>
              <a:rPr lang="ko-KR" altLang="ko-KR" dirty="0" smtClean="0"/>
              <a:t>배우자</a:t>
            </a:r>
            <a:r>
              <a:rPr lang="en-US" altLang="ko-KR" dirty="0" smtClean="0"/>
              <a:t>, </a:t>
            </a:r>
            <a:r>
              <a:rPr lang="ko-KR" altLang="ko-KR" dirty="0" smtClean="0"/>
              <a:t>자녀</a:t>
            </a:r>
            <a:r>
              <a:rPr lang="en-US" altLang="ko-KR" dirty="0" smtClean="0"/>
              <a:t>(</a:t>
            </a:r>
            <a:r>
              <a:rPr lang="ko-KR" altLang="ko-KR" dirty="0" smtClean="0"/>
              <a:t>만</a:t>
            </a:r>
            <a:r>
              <a:rPr lang="en-US" altLang="ko-KR" dirty="0" smtClean="0"/>
              <a:t>18</a:t>
            </a:r>
            <a:r>
              <a:rPr lang="ko-KR" altLang="ko-KR" dirty="0" smtClean="0"/>
              <a:t>세 이하</a:t>
            </a:r>
            <a:r>
              <a:rPr lang="en-US" altLang="ko-KR" dirty="0" smtClean="0"/>
              <a:t>)</a:t>
            </a:r>
            <a:r>
              <a:rPr lang="ko-KR" altLang="ko-KR" dirty="0" smtClean="0"/>
              <a:t>의 의료비</a:t>
            </a:r>
            <a:r>
              <a:rPr lang="ko-KR" altLang="en-US" dirty="0" smtClean="0"/>
              <a:t>를 내부규정에 따라 </a:t>
            </a:r>
            <a:r>
              <a:rPr lang="ko-KR" altLang="ko-KR" dirty="0" smtClean="0"/>
              <a:t>지원</a:t>
            </a:r>
          </a:p>
          <a:p>
            <a:r>
              <a:rPr lang="en-US" altLang="ko-KR" b="1" dirty="0" smtClean="0"/>
              <a:t>3) </a:t>
            </a:r>
            <a:r>
              <a:rPr lang="ko-KR" altLang="ko-KR" b="1" dirty="0" smtClean="0"/>
              <a:t>직원 단체 상해 보험</a:t>
            </a:r>
          </a:p>
          <a:p>
            <a:r>
              <a:rPr lang="ko-KR" altLang="ko-KR" dirty="0" smtClean="0"/>
              <a:t>직원 상해 시 치료비 및 사망 시 유족보상금 지원</a:t>
            </a:r>
            <a:endParaRPr lang="en-US" altLang="ko-KR" dirty="0" smtClean="0"/>
          </a:p>
          <a:p>
            <a:r>
              <a:rPr lang="en-US" altLang="ko-KR" sz="1050" dirty="0" smtClean="0"/>
              <a:t>--------------------------------------------------------------------------------------</a:t>
            </a:r>
            <a:endParaRPr lang="ko-KR" altLang="ko-KR" sz="1050" dirty="0" smtClean="0"/>
          </a:p>
          <a:p>
            <a:r>
              <a:rPr lang="en-US" altLang="ko-KR" b="1" dirty="0" smtClean="0">
                <a:solidFill>
                  <a:srgbClr val="FF0000"/>
                </a:solidFill>
              </a:rPr>
              <a:t>[</a:t>
            </a:r>
            <a:r>
              <a:rPr lang="ko-KR" altLang="ko-KR" b="1" dirty="0" smtClean="0">
                <a:solidFill>
                  <a:srgbClr val="FF0000"/>
                </a:solidFill>
              </a:rPr>
              <a:t>생활안정</a:t>
            </a:r>
            <a:r>
              <a:rPr lang="en-US" altLang="ko-KR" b="1" dirty="0" smtClean="0">
                <a:solidFill>
                  <a:srgbClr val="FF0000"/>
                </a:solidFill>
              </a:rPr>
              <a:t>]</a:t>
            </a:r>
            <a:endParaRPr lang="ko-KR" altLang="ko-KR" b="1" dirty="0" smtClean="0">
              <a:solidFill>
                <a:srgbClr val="FF0000"/>
              </a:solidFill>
            </a:endParaRPr>
          </a:p>
          <a:p>
            <a:r>
              <a:rPr lang="en-US" altLang="ko-KR" b="1" dirty="0" smtClean="0"/>
              <a:t>1) </a:t>
            </a:r>
            <a:r>
              <a:rPr lang="ko-KR" altLang="ko-KR" b="1" dirty="0" smtClean="0"/>
              <a:t>자녀양육 지원</a:t>
            </a:r>
          </a:p>
          <a:p>
            <a:r>
              <a:rPr lang="ko-KR" altLang="ko-KR" dirty="0" smtClean="0"/>
              <a:t>만</a:t>
            </a:r>
            <a:r>
              <a:rPr lang="en-US" altLang="ko-KR" dirty="0" smtClean="0"/>
              <a:t>6</a:t>
            </a:r>
            <a:r>
              <a:rPr lang="ko-KR" altLang="ko-KR" dirty="0" smtClean="0"/>
              <a:t>세 이하 자녀가 있는 직원의 경우</a:t>
            </a:r>
            <a:r>
              <a:rPr lang="en-US" altLang="ko-KR" dirty="0" smtClean="0"/>
              <a:t> 2</a:t>
            </a:r>
            <a:r>
              <a:rPr lang="ko-KR" altLang="ko-KR" dirty="0" smtClean="0"/>
              <a:t>년 동안</a:t>
            </a:r>
            <a:r>
              <a:rPr lang="en-US" altLang="ko-KR" dirty="0" smtClean="0"/>
              <a:t> </a:t>
            </a:r>
            <a:r>
              <a:rPr lang="ko-KR" altLang="ko-KR" dirty="0" smtClean="0"/>
              <a:t>지원</a:t>
            </a:r>
          </a:p>
          <a:p>
            <a:r>
              <a:rPr lang="en-US" altLang="ko-KR" b="1" dirty="0" smtClean="0"/>
              <a:t>2) </a:t>
            </a:r>
            <a:r>
              <a:rPr lang="ko-KR" altLang="ko-KR" b="1" dirty="0" smtClean="0"/>
              <a:t>사내대출제도</a:t>
            </a:r>
          </a:p>
          <a:p>
            <a:r>
              <a:rPr lang="ko-KR" altLang="ko-KR" dirty="0" smtClean="0"/>
              <a:t>주택 구입</a:t>
            </a:r>
            <a:r>
              <a:rPr lang="en-US" altLang="ko-KR" dirty="0" smtClean="0"/>
              <a:t>, </a:t>
            </a:r>
            <a:r>
              <a:rPr lang="ko-KR" altLang="ko-KR" dirty="0" smtClean="0"/>
              <a:t>생활 안정 자금 등을 사내대출제도를 통해 지원</a:t>
            </a:r>
          </a:p>
          <a:p>
            <a:r>
              <a:rPr lang="en-US" altLang="ko-KR" b="1" dirty="0" smtClean="0"/>
              <a:t>3) </a:t>
            </a:r>
            <a:r>
              <a:rPr lang="ko-KR" altLang="ko-KR" b="1" dirty="0" smtClean="0"/>
              <a:t>경조사 지원</a:t>
            </a:r>
          </a:p>
          <a:p>
            <a:r>
              <a:rPr lang="ko-KR" altLang="ko-KR" dirty="0" smtClean="0"/>
              <a:t>결혼</a:t>
            </a:r>
            <a:r>
              <a:rPr lang="en-US" altLang="ko-KR" dirty="0" smtClean="0"/>
              <a:t>, </a:t>
            </a:r>
            <a:r>
              <a:rPr lang="ko-KR" altLang="ko-KR" dirty="0" smtClean="0"/>
              <a:t>출산</a:t>
            </a:r>
            <a:r>
              <a:rPr lang="en-US" altLang="ko-KR" dirty="0" smtClean="0"/>
              <a:t>, </a:t>
            </a:r>
            <a:r>
              <a:rPr lang="ko-KR" altLang="ko-KR" dirty="0" smtClean="0"/>
              <a:t>회갑</a:t>
            </a:r>
            <a:r>
              <a:rPr lang="en-US" altLang="ko-KR" dirty="0" smtClean="0"/>
              <a:t>, </a:t>
            </a:r>
            <a:r>
              <a:rPr lang="ko-KR" altLang="ko-KR" dirty="0" smtClean="0"/>
              <a:t>상조 등 경조사 발생 시 경조금</a:t>
            </a:r>
            <a:r>
              <a:rPr lang="en-US" altLang="ko-KR" dirty="0" smtClean="0"/>
              <a:t> </a:t>
            </a:r>
            <a:r>
              <a:rPr lang="ko-KR" altLang="en-US" dirty="0" smtClean="0"/>
              <a:t>지급</a:t>
            </a:r>
            <a:r>
              <a:rPr lang="ko-KR" altLang="ko-KR" dirty="0" smtClean="0"/>
              <a:t> 및 경조휴가</a:t>
            </a:r>
            <a:r>
              <a:rPr lang="en-US" altLang="ko-KR" dirty="0" smtClean="0"/>
              <a:t> </a:t>
            </a:r>
            <a:r>
              <a:rPr lang="ko-KR" altLang="en-US" dirty="0" smtClean="0"/>
              <a:t>부여</a:t>
            </a:r>
            <a:endParaRPr lang="ko-KR" altLang="ko-KR" dirty="0" smtClean="0"/>
          </a:p>
          <a:p>
            <a:r>
              <a:rPr lang="en-US" altLang="ko-KR" b="1" dirty="0" smtClean="0"/>
              <a:t>4) </a:t>
            </a:r>
            <a:r>
              <a:rPr lang="ko-KR" altLang="ko-KR" b="1" dirty="0" smtClean="0"/>
              <a:t>기숙사</a:t>
            </a:r>
            <a:r>
              <a:rPr lang="en-US" altLang="ko-KR" b="1" dirty="0" smtClean="0"/>
              <a:t>/</a:t>
            </a:r>
            <a:r>
              <a:rPr lang="ko-KR" altLang="en-US" b="1" dirty="0" smtClean="0"/>
              <a:t>사택</a:t>
            </a:r>
            <a:r>
              <a:rPr lang="ko-KR" altLang="ko-KR" b="1" dirty="0" smtClean="0"/>
              <a:t> 지원</a:t>
            </a:r>
          </a:p>
          <a:p>
            <a:r>
              <a:rPr lang="ko-KR" altLang="ko-KR" dirty="0" smtClean="0"/>
              <a:t>안정적인 복무환경 조성을 위해 기숙사</a:t>
            </a:r>
            <a:r>
              <a:rPr lang="en-US" altLang="ko-KR" dirty="0" smtClean="0"/>
              <a:t>/</a:t>
            </a:r>
            <a:r>
              <a:rPr lang="ko-KR" altLang="en-US" dirty="0" smtClean="0"/>
              <a:t>사택</a:t>
            </a:r>
            <a:r>
              <a:rPr lang="ko-KR" altLang="ko-KR" dirty="0" smtClean="0"/>
              <a:t> 지원</a:t>
            </a:r>
            <a:endParaRPr lang="en-US" altLang="ko-KR" dirty="0" smtClean="0"/>
          </a:p>
          <a:p>
            <a:r>
              <a:rPr lang="en-US" altLang="ko-KR" dirty="0" smtClean="0"/>
              <a:t>--------------------------------------------------------------------------------------</a:t>
            </a:r>
          </a:p>
          <a:p>
            <a:r>
              <a:rPr lang="en-US" altLang="ko-KR" b="1" dirty="0" smtClean="0">
                <a:solidFill>
                  <a:srgbClr val="FF0000"/>
                </a:solidFill>
              </a:rPr>
              <a:t>[</a:t>
            </a:r>
            <a:r>
              <a:rPr lang="ko-KR" altLang="en-US" b="1" dirty="0" smtClean="0">
                <a:solidFill>
                  <a:srgbClr val="FF0000"/>
                </a:solidFill>
              </a:rPr>
              <a:t>개인의 성장</a:t>
            </a:r>
            <a:r>
              <a:rPr lang="en-US" altLang="ko-KR" b="1" dirty="0" smtClean="0">
                <a:solidFill>
                  <a:srgbClr val="FF0000"/>
                </a:solidFill>
              </a:rPr>
              <a:t>]</a:t>
            </a:r>
          </a:p>
          <a:p>
            <a:r>
              <a:rPr lang="en-US" altLang="ko-KR" b="1" dirty="0" smtClean="0"/>
              <a:t>1) </a:t>
            </a:r>
            <a:r>
              <a:rPr lang="ko-KR" altLang="ko-KR" b="1" dirty="0" smtClean="0"/>
              <a:t>특허장려금</a:t>
            </a:r>
          </a:p>
          <a:p>
            <a:r>
              <a:rPr lang="ko-KR" altLang="ko-KR" dirty="0" smtClean="0"/>
              <a:t>특허 출원·등록 시 특허장려금 지급</a:t>
            </a:r>
          </a:p>
          <a:p>
            <a:r>
              <a:rPr lang="en-US" altLang="ko-KR" b="1" dirty="0" smtClean="0"/>
              <a:t>2) </a:t>
            </a:r>
            <a:r>
              <a:rPr lang="ko-KR" altLang="ko-KR" b="1" dirty="0" smtClean="0"/>
              <a:t>자기개발비 지원</a:t>
            </a:r>
          </a:p>
          <a:p>
            <a:r>
              <a:rPr lang="ko-KR" altLang="ko-KR" dirty="0" err="1" smtClean="0"/>
              <a:t>체력단련비</a:t>
            </a:r>
            <a:r>
              <a:rPr lang="en-US" altLang="ko-KR" dirty="0" smtClean="0"/>
              <a:t>, </a:t>
            </a:r>
            <a:r>
              <a:rPr lang="ko-KR" altLang="ko-KR" dirty="0" smtClean="0"/>
              <a:t>교육비</a:t>
            </a:r>
            <a:r>
              <a:rPr lang="en-US" altLang="ko-KR" dirty="0" smtClean="0"/>
              <a:t>, </a:t>
            </a:r>
            <a:r>
              <a:rPr lang="ko-KR" altLang="ko-KR" dirty="0" smtClean="0"/>
              <a:t>도서구입비를 </a:t>
            </a:r>
            <a:r>
              <a:rPr lang="ko-KR" altLang="en-US" dirty="0" smtClean="0"/>
              <a:t>내부규정에 따라 </a:t>
            </a:r>
            <a:r>
              <a:rPr lang="ko-KR" altLang="ko-KR" dirty="0" smtClean="0"/>
              <a:t>지원</a:t>
            </a:r>
          </a:p>
          <a:p>
            <a:r>
              <a:rPr lang="en-US" altLang="ko-KR" b="1" dirty="0" smtClean="0"/>
              <a:t>3) </a:t>
            </a:r>
            <a:r>
              <a:rPr lang="ko-KR" altLang="ko-KR" b="1" dirty="0" smtClean="0"/>
              <a:t>회사 장학생 지원</a:t>
            </a:r>
          </a:p>
          <a:p>
            <a:r>
              <a:rPr lang="ko-KR" altLang="ko-KR" dirty="0" smtClean="0"/>
              <a:t>회사 장학생을 선발하여 학위 취득 지원</a:t>
            </a:r>
            <a:endParaRPr lang="en-US" altLang="ko-KR" dirty="0" smtClean="0"/>
          </a:p>
          <a:p>
            <a:r>
              <a:rPr lang="en-US" altLang="ko-KR" dirty="0" smtClean="0"/>
              <a:t>--------------------------------------------------------------------------------------</a:t>
            </a:r>
          </a:p>
          <a:p>
            <a:r>
              <a:rPr lang="en-US" altLang="ko-KR" b="1" dirty="0" smtClean="0">
                <a:solidFill>
                  <a:srgbClr val="FF0000"/>
                </a:solidFill>
              </a:rPr>
              <a:t>[</a:t>
            </a:r>
            <a:r>
              <a:rPr lang="ko-KR" altLang="ko-KR" b="1" dirty="0" smtClean="0">
                <a:solidFill>
                  <a:srgbClr val="FF0000"/>
                </a:solidFill>
              </a:rPr>
              <a:t>여가생활</a:t>
            </a:r>
            <a:r>
              <a:rPr lang="en-US" altLang="ko-KR" b="1" dirty="0" smtClean="0">
                <a:solidFill>
                  <a:srgbClr val="FF0000"/>
                </a:solidFill>
              </a:rPr>
              <a:t>]</a:t>
            </a:r>
            <a:endParaRPr lang="ko-KR" altLang="ko-KR" b="1" dirty="0" smtClean="0">
              <a:solidFill>
                <a:srgbClr val="FF0000"/>
              </a:solidFill>
            </a:endParaRPr>
          </a:p>
          <a:p>
            <a:r>
              <a:rPr lang="en-US" altLang="ko-KR" b="1" dirty="0" smtClean="0"/>
              <a:t>1) </a:t>
            </a:r>
            <a:r>
              <a:rPr lang="ko-KR" altLang="ko-KR" b="1" dirty="0" smtClean="0"/>
              <a:t>휴양시설 제공</a:t>
            </a:r>
          </a:p>
          <a:p>
            <a:r>
              <a:rPr lang="ko-KR" altLang="ko-KR" dirty="0" err="1" smtClean="0"/>
              <a:t>소노호텔</a:t>
            </a:r>
            <a:r>
              <a:rPr lang="en-US" altLang="ko-KR" dirty="0" smtClean="0"/>
              <a:t>&amp;</a:t>
            </a:r>
            <a:r>
              <a:rPr lang="ko-KR" altLang="ko-KR" dirty="0" err="1" smtClean="0"/>
              <a:t>리조트</a:t>
            </a:r>
            <a:r>
              <a:rPr lang="en-US" altLang="ko-KR" dirty="0" smtClean="0"/>
              <a:t>(</a:t>
            </a:r>
            <a:r>
              <a:rPr lang="ko-KR" altLang="ko-KR" dirty="0" smtClean="0"/>
              <a:t>구</a:t>
            </a:r>
            <a:r>
              <a:rPr lang="en-US" altLang="ko-KR" dirty="0" smtClean="0"/>
              <a:t>. </a:t>
            </a:r>
            <a:r>
              <a:rPr lang="ko-KR" altLang="ko-KR" dirty="0" err="1" smtClean="0"/>
              <a:t>대명</a:t>
            </a:r>
            <a:r>
              <a:rPr lang="ko-KR" altLang="en-US" dirty="0" err="1" smtClean="0"/>
              <a:t>리조트</a:t>
            </a:r>
            <a:r>
              <a:rPr lang="en-US" altLang="ko-KR" dirty="0" smtClean="0"/>
              <a:t>)</a:t>
            </a:r>
            <a:r>
              <a:rPr lang="ko-KR" altLang="ko-KR" dirty="0" smtClean="0"/>
              <a:t>를 회원요금으로 이용</a:t>
            </a:r>
          </a:p>
          <a:p>
            <a:r>
              <a:rPr lang="en-US" altLang="ko-KR" b="1" dirty="0" smtClean="0"/>
              <a:t>2) </a:t>
            </a:r>
            <a:r>
              <a:rPr lang="ko-KR" altLang="ko-KR" b="1" dirty="0" smtClean="0"/>
              <a:t>사내 체육시설</a:t>
            </a:r>
          </a:p>
          <a:p>
            <a:r>
              <a:rPr lang="ko-KR" altLang="ko-KR" dirty="0" smtClean="0"/>
              <a:t>탁구대</a:t>
            </a:r>
            <a:r>
              <a:rPr lang="en-US" altLang="ko-KR" dirty="0" smtClean="0"/>
              <a:t>, </a:t>
            </a:r>
            <a:r>
              <a:rPr lang="ko-KR" altLang="ko-KR" dirty="0" smtClean="0"/>
              <a:t>피트니스 기구를 자유롭게 이용</a:t>
            </a:r>
          </a:p>
          <a:p>
            <a:r>
              <a:rPr lang="en-US" altLang="ko-KR" b="1" dirty="0" smtClean="0"/>
              <a:t>3) </a:t>
            </a:r>
            <a:r>
              <a:rPr lang="ko-KR" altLang="ko-KR" b="1" dirty="0" smtClean="0"/>
              <a:t>사내 도서관</a:t>
            </a:r>
          </a:p>
          <a:p>
            <a:r>
              <a:rPr lang="ko-KR" altLang="ko-KR" dirty="0" smtClean="0"/>
              <a:t>철학·인문·</a:t>
            </a:r>
            <a:r>
              <a:rPr lang="en-US" altLang="ko-KR" dirty="0" smtClean="0"/>
              <a:t>IT </a:t>
            </a:r>
            <a:r>
              <a:rPr lang="ko-KR" altLang="ko-KR" dirty="0" smtClean="0"/>
              <a:t>등 다양한 분야의 </a:t>
            </a:r>
            <a:r>
              <a:rPr lang="ko-KR" altLang="en-US" dirty="0" smtClean="0"/>
              <a:t>도서 제공</a:t>
            </a:r>
            <a:endParaRPr lang="en-US" altLang="ko-KR" dirty="0" smtClean="0"/>
          </a:p>
          <a:p>
            <a:r>
              <a:rPr lang="en-US" altLang="ko-KR" b="1" dirty="0" smtClean="0"/>
              <a:t>4) </a:t>
            </a:r>
            <a:r>
              <a:rPr lang="ko-KR" altLang="en-US" b="1" dirty="0" smtClean="0"/>
              <a:t>영화관람권 제공</a:t>
            </a:r>
            <a:endParaRPr lang="ko-KR" altLang="ko-KR" b="1" dirty="0" smtClean="0"/>
          </a:p>
          <a:p>
            <a:r>
              <a:rPr lang="en-US" altLang="ko-KR" dirty="0" smtClean="0"/>
              <a:t> --------------------------------------------------------------------------------------</a:t>
            </a:r>
            <a:endParaRPr lang="ko-KR" altLang="ko-KR" dirty="0" smtClean="0"/>
          </a:p>
          <a:p>
            <a:r>
              <a:rPr lang="en-US" altLang="ko-KR" b="1" dirty="0" smtClean="0">
                <a:solidFill>
                  <a:srgbClr val="FF0000"/>
                </a:solidFill>
              </a:rPr>
              <a:t>[</a:t>
            </a:r>
            <a:r>
              <a:rPr lang="ko-KR" altLang="ko-KR" b="1" dirty="0" smtClean="0">
                <a:solidFill>
                  <a:srgbClr val="FF0000"/>
                </a:solidFill>
              </a:rPr>
              <a:t>즐거운 일터</a:t>
            </a:r>
            <a:r>
              <a:rPr lang="en-US" altLang="ko-KR" b="1" dirty="0" smtClean="0">
                <a:solidFill>
                  <a:srgbClr val="FF0000"/>
                </a:solidFill>
              </a:rPr>
              <a:t>]</a:t>
            </a:r>
            <a:endParaRPr lang="ko-KR" altLang="ko-KR" b="1" dirty="0" smtClean="0">
              <a:solidFill>
                <a:srgbClr val="FF0000"/>
              </a:solidFill>
            </a:endParaRPr>
          </a:p>
          <a:p>
            <a:r>
              <a:rPr lang="en-US" altLang="ko-KR" b="1" dirty="0" smtClean="0"/>
              <a:t>1) </a:t>
            </a:r>
            <a:r>
              <a:rPr lang="ko-KR" altLang="ko-KR" b="1" dirty="0" smtClean="0"/>
              <a:t>식사 </a:t>
            </a:r>
            <a:r>
              <a:rPr lang="ko-KR" altLang="en-US" b="1" dirty="0" smtClean="0"/>
              <a:t>및 </a:t>
            </a:r>
            <a:r>
              <a:rPr lang="ko-KR" altLang="en-US" b="1" dirty="0" err="1" smtClean="0"/>
              <a:t>스낵바</a:t>
            </a:r>
            <a:r>
              <a:rPr lang="ko-KR" altLang="en-US" b="1" dirty="0" smtClean="0"/>
              <a:t> 제공</a:t>
            </a:r>
            <a:endParaRPr lang="ko-KR" altLang="ko-KR" b="1" dirty="0" smtClean="0"/>
          </a:p>
          <a:p>
            <a:r>
              <a:rPr lang="ko-KR" altLang="ko-KR" dirty="0" smtClean="0"/>
              <a:t>지정식당 및 </a:t>
            </a:r>
            <a:r>
              <a:rPr lang="ko-KR" altLang="ko-KR" dirty="0" err="1" smtClean="0"/>
              <a:t>스낵바를</a:t>
            </a:r>
            <a:r>
              <a:rPr lang="ko-KR" altLang="ko-KR" dirty="0" smtClean="0"/>
              <a:t> 운영하여 식사 및 스낵 제공</a:t>
            </a:r>
          </a:p>
          <a:p>
            <a:r>
              <a:rPr lang="en-US" altLang="ko-KR" b="1" dirty="0" smtClean="0"/>
              <a:t>2) </a:t>
            </a:r>
            <a:r>
              <a:rPr lang="ko-KR" altLang="ko-KR" b="1" dirty="0" smtClean="0"/>
              <a:t>장기근속자 선물 및 특별휴가 </a:t>
            </a:r>
          </a:p>
          <a:p>
            <a:r>
              <a:rPr lang="en-US" altLang="ko-KR" dirty="0" smtClean="0"/>
              <a:t>10</a:t>
            </a:r>
            <a:r>
              <a:rPr lang="ko-KR" altLang="ko-KR" dirty="0" smtClean="0"/>
              <a:t>년의 장기 근속에 대한 고마움의 표시로 선물 및 특별 휴가 </a:t>
            </a:r>
            <a:r>
              <a:rPr lang="ko-KR" altLang="en-US" dirty="0" smtClean="0"/>
              <a:t>부여</a:t>
            </a:r>
            <a:endParaRPr lang="ko-KR" altLang="ko-KR" dirty="0" smtClean="0"/>
          </a:p>
          <a:p>
            <a:r>
              <a:rPr lang="en-US" altLang="ko-KR" b="1" dirty="0" smtClean="0"/>
              <a:t>3) </a:t>
            </a:r>
            <a:r>
              <a:rPr lang="ko-KR" altLang="en-US" b="1" dirty="0" smtClean="0"/>
              <a:t>명절</a:t>
            </a:r>
            <a:r>
              <a:rPr lang="en-US" altLang="ko-KR" b="1" dirty="0" smtClean="0"/>
              <a:t>/</a:t>
            </a:r>
            <a:r>
              <a:rPr lang="ko-KR" altLang="en-US" b="1" dirty="0" smtClean="0"/>
              <a:t>생일 </a:t>
            </a:r>
            <a:r>
              <a:rPr lang="ko-KR" altLang="ko-KR" b="1" dirty="0" smtClean="0"/>
              <a:t>선물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및 </a:t>
            </a:r>
            <a:r>
              <a:rPr lang="ko-KR" altLang="en-US" b="1" dirty="0" err="1" smtClean="0"/>
              <a:t>생일반차</a:t>
            </a:r>
            <a:r>
              <a:rPr lang="en-US" altLang="ko-KR" b="1" dirty="0" smtClean="0"/>
              <a:t> </a:t>
            </a:r>
            <a:r>
              <a:rPr lang="ko-KR" altLang="ko-KR" b="1" dirty="0" smtClean="0"/>
              <a:t>지급</a:t>
            </a:r>
          </a:p>
          <a:p>
            <a:r>
              <a:rPr lang="ko-KR" altLang="ko-KR" dirty="0" smtClean="0"/>
              <a:t>생일</a:t>
            </a:r>
            <a:r>
              <a:rPr lang="en-US" altLang="ko-KR" dirty="0" smtClean="0"/>
              <a:t>, </a:t>
            </a:r>
            <a:r>
              <a:rPr lang="ko-KR" altLang="ko-KR" dirty="0" smtClean="0"/>
              <a:t>명절에 소정의 선물</a:t>
            </a:r>
            <a:r>
              <a:rPr lang="en-US" altLang="ko-KR" dirty="0" smtClean="0"/>
              <a:t> </a:t>
            </a:r>
            <a:r>
              <a:rPr lang="ko-KR" altLang="ko-KR" dirty="0" smtClean="0"/>
              <a:t>특히</a:t>
            </a:r>
            <a:r>
              <a:rPr lang="en-US" altLang="ko-KR" dirty="0" smtClean="0"/>
              <a:t>, </a:t>
            </a:r>
            <a:r>
              <a:rPr lang="ko-KR" altLang="ko-KR" dirty="0" smtClean="0"/>
              <a:t>생일의 경우에는 </a:t>
            </a:r>
            <a:r>
              <a:rPr lang="ko-KR" altLang="ko-KR" dirty="0" err="1" smtClean="0"/>
              <a:t>반차휴가</a:t>
            </a:r>
            <a:r>
              <a:rPr lang="ko-KR" altLang="ko-KR" dirty="0" smtClean="0"/>
              <a:t> 부여</a:t>
            </a:r>
            <a:endParaRPr lang="en-US" altLang="ko-KR" dirty="0" smtClean="0"/>
          </a:p>
          <a:p>
            <a:r>
              <a:rPr lang="en-US" altLang="ko-KR" b="1" dirty="0" smtClean="0"/>
              <a:t>4) </a:t>
            </a:r>
            <a:r>
              <a:rPr lang="ko-KR" altLang="en-US" b="1" dirty="0" smtClean="0"/>
              <a:t>휴가비 지원</a:t>
            </a:r>
            <a:endParaRPr lang="en-US" altLang="ko-KR" b="1" dirty="0" smtClean="0"/>
          </a:p>
          <a:p>
            <a:r>
              <a:rPr lang="en-US" altLang="ko-KR" b="1" dirty="0" smtClean="0"/>
              <a:t> </a:t>
            </a:r>
            <a:r>
              <a:rPr lang="ko-KR" altLang="en-US" dirty="0" smtClean="0"/>
              <a:t>직원들의 적절한 휴식을 위하여 휴가장려를 도모하고자 휴가비 지원</a:t>
            </a:r>
            <a:endParaRPr lang="en-US" altLang="ko-KR" dirty="0" smtClean="0"/>
          </a:p>
          <a:p>
            <a:r>
              <a:rPr lang="en-US" altLang="ko-KR" dirty="0" smtClean="0"/>
              <a:t>---------------------------------------------------------------------------------------</a:t>
            </a: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E6449-C798-499C-894A-E9E9E3AF9827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21516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pPr/>
              <a:t>9/7/2021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pPr/>
              <a:t>9/7/2021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pPr/>
              <a:t>9/7/2021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pPr/>
              <a:t>9/7/2021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pPr/>
              <a:t>9/7/2021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pPr/>
              <a:t>9/7/2021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pPr/>
              <a:t>9/7/2021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pPr/>
              <a:t>9/7/2021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pPr/>
              <a:t>9/7/2021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pPr/>
              <a:t>9/7/2021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pPr/>
              <a:t>9/7/2021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pPr/>
              <a:t>9/7/2021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gif"/><Relationship Id="rId13" Type="http://schemas.openxmlformats.org/officeDocument/2006/relationships/image" Target="../media/image38.gif"/><Relationship Id="rId18" Type="http://schemas.openxmlformats.org/officeDocument/2006/relationships/image" Target="../media/image43.gif"/><Relationship Id="rId26" Type="http://schemas.openxmlformats.org/officeDocument/2006/relationships/image" Target="../media/image51.gif"/><Relationship Id="rId39" Type="http://schemas.openxmlformats.org/officeDocument/2006/relationships/image" Target="../media/image64.png"/><Relationship Id="rId3" Type="http://schemas.openxmlformats.org/officeDocument/2006/relationships/image" Target="../media/image22.png"/><Relationship Id="rId21" Type="http://schemas.openxmlformats.org/officeDocument/2006/relationships/image" Target="../media/image46.gif"/><Relationship Id="rId34" Type="http://schemas.openxmlformats.org/officeDocument/2006/relationships/image" Target="../media/image59.png"/><Relationship Id="rId42" Type="http://schemas.openxmlformats.org/officeDocument/2006/relationships/image" Target="../media/image67.png"/><Relationship Id="rId7" Type="http://schemas.openxmlformats.org/officeDocument/2006/relationships/image" Target="../media/image32.gif"/><Relationship Id="rId12" Type="http://schemas.openxmlformats.org/officeDocument/2006/relationships/image" Target="../media/image37.gif"/><Relationship Id="rId17" Type="http://schemas.openxmlformats.org/officeDocument/2006/relationships/image" Target="../media/image42.gif"/><Relationship Id="rId25" Type="http://schemas.openxmlformats.org/officeDocument/2006/relationships/image" Target="../media/image50.gif"/><Relationship Id="rId33" Type="http://schemas.openxmlformats.org/officeDocument/2006/relationships/image" Target="../media/image58.png"/><Relationship Id="rId38" Type="http://schemas.openxmlformats.org/officeDocument/2006/relationships/image" Target="../media/image63.png"/><Relationship Id="rId2" Type="http://schemas.openxmlformats.org/officeDocument/2006/relationships/image" Target="../media/image28.png"/><Relationship Id="rId16" Type="http://schemas.openxmlformats.org/officeDocument/2006/relationships/image" Target="../media/image41.gif"/><Relationship Id="rId20" Type="http://schemas.openxmlformats.org/officeDocument/2006/relationships/image" Target="../media/image45.gif"/><Relationship Id="rId29" Type="http://schemas.openxmlformats.org/officeDocument/2006/relationships/image" Target="../media/image54.jpeg"/><Relationship Id="rId41" Type="http://schemas.openxmlformats.org/officeDocument/2006/relationships/image" Target="../media/image6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24" Type="http://schemas.openxmlformats.org/officeDocument/2006/relationships/image" Target="../media/image49.gif"/><Relationship Id="rId32" Type="http://schemas.openxmlformats.org/officeDocument/2006/relationships/image" Target="../media/image57.gif"/><Relationship Id="rId37" Type="http://schemas.openxmlformats.org/officeDocument/2006/relationships/image" Target="../media/image62.png"/><Relationship Id="rId40" Type="http://schemas.openxmlformats.org/officeDocument/2006/relationships/image" Target="../media/image65.png"/><Relationship Id="rId5" Type="http://schemas.openxmlformats.org/officeDocument/2006/relationships/image" Target="../media/image30.png"/><Relationship Id="rId15" Type="http://schemas.openxmlformats.org/officeDocument/2006/relationships/image" Target="../media/image40.gif"/><Relationship Id="rId23" Type="http://schemas.openxmlformats.org/officeDocument/2006/relationships/image" Target="../media/image48.gif"/><Relationship Id="rId28" Type="http://schemas.openxmlformats.org/officeDocument/2006/relationships/image" Target="../media/image53.jpeg"/><Relationship Id="rId36" Type="http://schemas.openxmlformats.org/officeDocument/2006/relationships/image" Target="../media/image61.png"/><Relationship Id="rId10" Type="http://schemas.openxmlformats.org/officeDocument/2006/relationships/image" Target="../media/image35.jpeg"/><Relationship Id="rId19" Type="http://schemas.openxmlformats.org/officeDocument/2006/relationships/image" Target="../media/image44.gif"/><Relationship Id="rId31" Type="http://schemas.openxmlformats.org/officeDocument/2006/relationships/image" Target="../media/image56.gif"/><Relationship Id="rId4" Type="http://schemas.openxmlformats.org/officeDocument/2006/relationships/image" Target="../media/image29.png"/><Relationship Id="rId9" Type="http://schemas.openxmlformats.org/officeDocument/2006/relationships/image" Target="../media/image34.jpeg"/><Relationship Id="rId14" Type="http://schemas.openxmlformats.org/officeDocument/2006/relationships/image" Target="../media/image39.gif"/><Relationship Id="rId22" Type="http://schemas.openxmlformats.org/officeDocument/2006/relationships/image" Target="../media/image47.gif"/><Relationship Id="rId27" Type="http://schemas.openxmlformats.org/officeDocument/2006/relationships/image" Target="../media/image52.gif"/><Relationship Id="rId30" Type="http://schemas.openxmlformats.org/officeDocument/2006/relationships/image" Target="../media/image55.gif"/><Relationship Id="rId35" Type="http://schemas.openxmlformats.org/officeDocument/2006/relationships/image" Target="../media/image60.jpeg"/><Relationship Id="rId43" Type="http://schemas.openxmlformats.org/officeDocument/2006/relationships/image" Target="../media/image6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8.png"/><Relationship Id="rId18" Type="http://schemas.openxmlformats.org/officeDocument/2006/relationships/image" Target="../media/image83.png"/><Relationship Id="rId26" Type="http://schemas.openxmlformats.org/officeDocument/2006/relationships/image" Target="../media/image91.png"/><Relationship Id="rId39" Type="http://schemas.openxmlformats.org/officeDocument/2006/relationships/image" Target="../media/image103.png"/><Relationship Id="rId3" Type="http://schemas.openxmlformats.org/officeDocument/2006/relationships/image" Target="../media/image22.png"/><Relationship Id="rId21" Type="http://schemas.openxmlformats.org/officeDocument/2006/relationships/image" Target="../media/image86.png"/><Relationship Id="rId34" Type="http://schemas.openxmlformats.org/officeDocument/2006/relationships/image" Target="../media/image98.png"/><Relationship Id="rId42" Type="http://schemas.openxmlformats.org/officeDocument/2006/relationships/image" Target="../media/image106.png"/><Relationship Id="rId47" Type="http://schemas.openxmlformats.org/officeDocument/2006/relationships/image" Target="../media/image111.png"/><Relationship Id="rId7" Type="http://schemas.openxmlformats.org/officeDocument/2006/relationships/image" Target="../media/image72.png"/><Relationship Id="rId12" Type="http://schemas.openxmlformats.org/officeDocument/2006/relationships/image" Target="../media/image77.png"/><Relationship Id="rId17" Type="http://schemas.openxmlformats.org/officeDocument/2006/relationships/image" Target="../media/image82.png"/><Relationship Id="rId25" Type="http://schemas.openxmlformats.org/officeDocument/2006/relationships/image" Target="../media/image90.png"/><Relationship Id="rId33" Type="http://schemas.openxmlformats.org/officeDocument/2006/relationships/image" Target="../media/image28.png"/><Relationship Id="rId38" Type="http://schemas.openxmlformats.org/officeDocument/2006/relationships/image" Target="../media/image102.png"/><Relationship Id="rId46" Type="http://schemas.openxmlformats.org/officeDocument/2006/relationships/image" Target="../media/image110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81.png"/><Relationship Id="rId20" Type="http://schemas.openxmlformats.org/officeDocument/2006/relationships/image" Target="../media/image85.png"/><Relationship Id="rId29" Type="http://schemas.openxmlformats.org/officeDocument/2006/relationships/image" Target="../media/image94.png"/><Relationship Id="rId41" Type="http://schemas.openxmlformats.org/officeDocument/2006/relationships/image" Target="../media/image10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png"/><Relationship Id="rId11" Type="http://schemas.openxmlformats.org/officeDocument/2006/relationships/image" Target="../media/image76.png"/><Relationship Id="rId24" Type="http://schemas.openxmlformats.org/officeDocument/2006/relationships/image" Target="../media/image89.png"/><Relationship Id="rId32" Type="http://schemas.openxmlformats.org/officeDocument/2006/relationships/image" Target="../media/image97.png"/><Relationship Id="rId37" Type="http://schemas.openxmlformats.org/officeDocument/2006/relationships/image" Target="../media/image101.png"/><Relationship Id="rId40" Type="http://schemas.openxmlformats.org/officeDocument/2006/relationships/image" Target="../media/image104.png"/><Relationship Id="rId45" Type="http://schemas.openxmlformats.org/officeDocument/2006/relationships/image" Target="../media/image109.png"/><Relationship Id="rId5" Type="http://schemas.openxmlformats.org/officeDocument/2006/relationships/image" Target="../media/image70.png"/><Relationship Id="rId15" Type="http://schemas.openxmlformats.org/officeDocument/2006/relationships/image" Target="../media/image80.png"/><Relationship Id="rId23" Type="http://schemas.openxmlformats.org/officeDocument/2006/relationships/image" Target="../media/image88.png"/><Relationship Id="rId28" Type="http://schemas.openxmlformats.org/officeDocument/2006/relationships/image" Target="../media/image93.png"/><Relationship Id="rId36" Type="http://schemas.openxmlformats.org/officeDocument/2006/relationships/image" Target="../media/image100.png"/><Relationship Id="rId10" Type="http://schemas.openxmlformats.org/officeDocument/2006/relationships/image" Target="../media/image75.png"/><Relationship Id="rId19" Type="http://schemas.openxmlformats.org/officeDocument/2006/relationships/image" Target="../media/image84.png"/><Relationship Id="rId31" Type="http://schemas.openxmlformats.org/officeDocument/2006/relationships/image" Target="../media/image96.png"/><Relationship Id="rId44" Type="http://schemas.openxmlformats.org/officeDocument/2006/relationships/image" Target="../media/image108.png"/><Relationship Id="rId4" Type="http://schemas.openxmlformats.org/officeDocument/2006/relationships/image" Target="../media/image69.png"/><Relationship Id="rId9" Type="http://schemas.openxmlformats.org/officeDocument/2006/relationships/image" Target="../media/image74.png"/><Relationship Id="rId14" Type="http://schemas.openxmlformats.org/officeDocument/2006/relationships/image" Target="../media/image79.png"/><Relationship Id="rId22" Type="http://schemas.openxmlformats.org/officeDocument/2006/relationships/image" Target="../media/image87.png"/><Relationship Id="rId27" Type="http://schemas.openxmlformats.org/officeDocument/2006/relationships/image" Target="../media/image92.png"/><Relationship Id="rId30" Type="http://schemas.openxmlformats.org/officeDocument/2006/relationships/image" Target="../media/image95.png"/><Relationship Id="rId35" Type="http://schemas.openxmlformats.org/officeDocument/2006/relationships/image" Target="../media/image99.png"/><Relationship Id="rId43" Type="http://schemas.openxmlformats.org/officeDocument/2006/relationships/image" Target="../media/image10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png"/><Relationship Id="rId3" Type="http://schemas.openxmlformats.org/officeDocument/2006/relationships/image" Target="../media/image116.png"/><Relationship Id="rId7" Type="http://schemas.openxmlformats.org/officeDocument/2006/relationships/image" Target="../media/image120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9.png"/><Relationship Id="rId5" Type="http://schemas.openxmlformats.org/officeDocument/2006/relationships/image" Target="../media/image118.png"/><Relationship Id="rId10" Type="http://schemas.openxmlformats.org/officeDocument/2006/relationships/image" Target="../media/image122.png"/><Relationship Id="rId4" Type="http://schemas.openxmlformats.org/officeDocument/2006/relationships/image" Target="../media/image117.png"/><Relationship Id="rId9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13" Type="http://schemas.openxmlformats.org/officeDocument/2006/relationships/image" Target="../media/image133.png"/><Relationship Id="rId3" Type="http://schemas.openxmlformats.org/officeDocument/2006/relationships/image" Target="../media/image123.png"/><Relationship Id="rId7" Type="http://schemas.openxmlformats.org/officeDocument/2006/relationships/image" Target="../media/image127.png"/><Relationship Id="rId12" Type="http://schemas.openxmlformats.org/officeDocument/2006/relationships/image" Target="../media/image132.png"/><Relationship Id="rId17" Type="http://schemas.openxmlformats.org/officeDocument/2006/relationships/image" Target="../media/image136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6.png"/><Relationship Id="rId11" Type="http://schemas.openxmlformats.org/officeDocument/2006/relationships/image" Target="../media/image131.png"/><Relationship Id="rId5" Type="http://schemas.openxmlformats.org/officeDocument/2006/relationships/image" Target="../media/image125.png"/><Relationship Id="rId15" Type="http://schemas.openxmlformats.org/officeDocument/2006/relationships/image" Target="../media/image135.png"/><Relationship Id="rId10" Type="http://schemas.openxmlformats.org/officeDocument/2006/relationships/image" Target="../media/image130.png"/><Relationship Id="rId4" Type="http://schemas.openxmlformats.org/officeDocument/2006/relationships/image" Target="../media/image124.png"/><Relationship Id="rId9" Type="http://schemas.openxmlformats.org/officeDocument/2006/relationships/image" Target="../media/image129.png"/><Relationship Id="rId14" Type="http://schemas.openxmlformats.org/officeDocument/2006/relationships/image" Target="../media/image1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png"/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6.png"/><Relationship Id="rId13" Type="http://schemas.openxmlformats.org/officeDocument/2006/relationships/image" Target="../media/image150.png"/><Relationship Id="rId3" Type="http://schemas.openxmlformats.org/officeDocument/2006/relationships/image" Target="../media/image141.png"/><Relationship Id="rId7" Type="http://schemas.openxmlformats.org/officeDocument/2006/relationships/image" Target="../media/image145.png"/><Relationship Id="rId12" Type="http://schemas.openxmlformats.org/officeDocument/2006/relationships/image" Target="../media/image149.png"/><Relationship Id="rId2" Type="http://schemas.openxmlformats.org/officeDocument/2006/relationships/image" Target="../media/image140.png"/><Relationship Id="rId16" Type="http://schemas.openxmlformats.org/officeDocument/2006/relationships/image" Target="../media/image15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4.png"/><Relationship Id="rId11" Type="http://schemas.openxmlformats.org/officeDocument/2006/relationships/image" Target="../media/image22.png"/><Relationship Id="rId5" Type="http://schemas.openxmlformats.org/officeDocument/2006/relationships/image" Target="../media/image143.png"/><Relationship Id="rId15" Type="http://schemas.openxmlformats.org/officeDocument/2006/relationships/image" Target="../media/image152.png"/><Relationship Id="rId10" Type="http://schemas.openxmlformats.org/officeDocument/2006/relationships/image" Target="../media/image148.png"/><Relationship Id="rId4" Type="http://schemas.openxmlformats.org/officeDocument/2006/relationships/image" Target="../media/image142.png"/><Relationship Id="rId9" Type="http://schemas.openxmlformats.org/officeDocument/2006/relationships/image" Target="../media/image147.png"/><Relationship Id="rId14" Type="http://schemas.openxmlformats.org/officeDocument/2006/relationships/image" Target="../media/image151.png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63.png"/><Relationship Id="rId18" Type="http://schemas.openxmlformats.org/officeDocument/2006/relationships/image" Target="../media/image168.png"/><Relationship Id="rId26" Type="http://schemas.openxmlformats.org/officeDocument/2006/relationships/image" Target="../media/image176.png"/><Relationship Id="rId39" Type="http://schemas.openxmlformats.org/officeDocument/2006/relationships/image" Target="../media/image189.png"/><Relationship Id="rId3" Type="http://schemas.openxmlformats.org/officeDocument/2006/relationships/image" Target="../media/image154.png"/><Relationship Id="rId21" Type="http://schemas.openxmlformats.org/officeDocument/2006/relationships/image" Target="../media/image171.png"/><Relationship Id="rId34" Type="http://schemas.openxmlformats.org/officeDocument/2006/relationships/image" Target="../media/image184.png"/><Relationship Id="rId42" Type="http://schemas.openxmlformats.org/officeDocument/2006/relationships/image" Target="../media/image192.png"/><Relationship Id="rId47" Type="http://schemas.openxmlformats.org/officeDocument/2006/relationships/image" Target="../media/image197.png"/><Relationship Id="rId50" Type="http://schemas.openxmlformats.org/officeDocument/2006/relationships/image" Target="../media/image200.png"/><Relationship Id="rId7" Type="http://schemas.openxmlformats.org/officeDocument/2006/relationships/image" Target="../media/image157.png"/><Relationship Id="rId12" Type="http://schemas.openxmlformats.org/officeDocument/2006/relationships/image" Target="../media/image162.png"/><Relationship Id="rId17" Type="http://schemas.openxmlformats.org/officeDocument/2006/relationships/image" Target="../media/image167.png"/><Relationship Id="rId25" Type="http://schemas.openxmlformats.org/officeDocument/2006/relationships/image" Target="../media/image175.png"/><Relationship Id="rId33" Type="http://schemas.openxmlformats.org/officeDocument/2006/relationships/image" Target="../media/image183.png"/><Relationship Id="rId38" Type="http://schemas.openxmlformats.org/officeDocument/2006/relationships/image" Target="../media/image188.png"/><Relationship Id="rId46" Type="http://schemas.openxmlformats.org/officeDocument/2006/relationships/image" Target="../media/image196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66.png"/><Relationship Id="rId20" Type="http://schemas.openxmlformats.org/officeDocument/2006/relationships/image" Target="../media/image170.png"/><Relationship Id="rId29" Type="http://schemas.openxmlformats.org/officeDocument/2006/relationships/image" Target="../media/image179.png"/><Relationship Id="rId41" Type="http://schemas.openxmlformats.org/officeDocument/2006/relationships/image" Target="../media/image191.png"/><Relationship Id="rId54" Type="http://schemas.openxmlformats.org/officeDocument/2006/relationships/image" Target="../media/image20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6.png"/><Relationship Id="rId11" Type="http://schemas.openxmlformats.org/officeDocument/2006/relationships/image" Target="../media/image161.png"/><Relationship Id="rId24" Type="http://schemas.openxmlformats.org/officeDocument/2006/relationships/image" Target="../media/image174.png"/><Relationship Id="rId32" Type="http://schemas.openxmlformats.org/officeDocument/2006/relationships/image" Target="../media/image182.png"/><Relationship Id="rId37" Type="http://schemas.openxmlformats.org/officeDocument/2006/relationships/image" Target="../media/image187.png"/><Relationship Id="rId40" Type="http://schemas.openxmlformats.org/officeDocument/2006/relationships/image" Target="../media/image190.png"/><Relationship Id="rId45" Type="http://schemas.openxmlformats.org/officeDocument/2006/relationships/image" Target="../media/image195.png"/><Relationship Id="rId53" Type="http://schemas.openxmlformats.org/officeDocument/2006/relationships/image" Target="../media/image203.png"/><Relationship Id="rId5" Type="http://schemas.openxmlformats.org/officeDocument/2006/relationships/image" Target="../media/image155.png"/><Relationship Id="rId15" Type="http://schemas.openxmlformats.org/officeDocument/2006/relationships/image" Target="../media/image165.png"/><Relationship Id="rId23" Type="http://schemas.openxmlformats.org/officeDocument/2006/relationships/image" Target="../media/image173.png"/><Relationship Id="rId28" Type="http://schemas.openxmlformats.org/officeDocument/2006/relationships/image" Target="../media/image178.png"/><Relationship Id="rId36" Type="http://schemas.openxmlformats.org/officeDocument/2006/relationships/image" Target="../media/image186.png"/><Relationship Id="rId49" Type="http://schemas.openxmlformats.org/officeDocument/2006/relationships/image" Target="../media/image199.png"/><Relationship Id="rId10" Type="http://schemas.openxmlformats.org/officeDocument/2006/relationships/image" Target="../media/image160.png"/><Relationship Id="rId19" Type="http://schemas.openxmlformats.org/officeDocument/2006/relationships/image" Target="../media/image169.png"/><Relationship Id="rId31" Type="http://schemas.openxmlformats.org/officeDocument/2006/relationships/image" Target="../media/image181.png"/><Relationship Id="rId44" Type="http://schemas.openxmlformats.org/officeDocument/2006/relationships/image" Target="../media/image194.png"/><Relationship Id="rId52" Type="http://schemas.openxmlformats.org/officeDocument/2006/relationships/image" Target="../media/image202.png"/><Relationship Id="rId4" Type="http://schemas.openxmlformats.org/officeDocument/2006/relationships/image" Target="../media/image22.png"/><Relationship Id="rId9" Type="http://schemas.openxmlformats.org/officeDocument/2006/relationships/image" Target="../media/image159.png"/><Relationship Id="rId14" Type="http://schemas.openxmlformats.org/officeDocument/2006/relationships/image" Target="../media/image164.png"/><Relationship Id="rId22" Type="http://schemas.openxmlformats.org/officeDocument/2006/relationships/image" Target="../media/image172.png"/><Relationship Id="rId27" Type="http://schemas.openxmlformats.org/officeDocument/2006/relationships/image" Target="../media/image177.png"/><Relationship Id="rId30" Type="http://schemas.openxmlformats.org/officeDocument/2006/relationships/image" Target="../media/image180.png"/><Relationship Id="rId35" Type="http://schemas.openxmlformats.org/officeDocument/2006/relationships/image" Target="../media/image185.png"/><Relationship Id="rId43" Type="http://schemas.openxmlformats.org/officeDocument/2006/relationships/image" Target="../media/image193.png"/><Relationship Id="rId48" Type="http://schemas.openxmlformats.org/officeDocument/2006/relationships/image" Target="../media/image198.png"/><Relationship Id="rId8" Type="http://schemas.openxmlformats.org/officeDocument/2006/relationships/image" Target="../media/image158.png"/><Relationship Id="rId51" Type="http://schemas.openxmlformats.org/officeDocument/2006/relationships/image" Target="../media/image20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6.png"/><Relationship Id="rId2" Type="http://schemas.openxmlformats.org/officeDocument/2006/relationships/image" Target="../media/image20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9.png"/><Relationship Id="rId2" Type="http://schemas.openxmlformats.org/officeDocument/2006/relationships/image" Target="../media/image20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7.png"/><Relationship Id="rId13" Type="http://schemas.openxmlformats.org/officeDocument/2006/relationships/image" Target="../media/image222.png"/><Relationship Id="rId18" Type="http://schemas.openxmlformats.org/officeDocument/2006/relationships/image" Target="../media/image227.png"/><Relationship Id="rId3" Type="http://schemas.openxmlformats.org/officeDocument/2006/relationships/image" Target="../media/image212.png"/><Relationship Id="rId21" Type="http://schemas.openxmlformats.org/officeDocument/2006/relationships/image" Target="../media/image230.png"/><Relationship Id="rId7" Type="http://schemas.openxmlformats.org/officeDocument/2006/relationships/image" Target="../media/image216.png"/><Relationship Id="rId12" Type="http://schemas.openxmlformats.org/officeDocument/2006/relationships/image" Target="../media/image221.png"/><Relationship Id="rId17" Type="http://schemas.openxmlformats.org/officeDocument/2006/relationships/image" Target="../media/image226.png"/><Relationship Id="rId2" Type="http://schemas.openxmlformats.org/officeDocument/2006/relationships/image" Target="../media/image211.png"/><Relationship Id="rId16" Type="http://schemas.openxmlformats.org/officeDocument/2006/relationships/image" Target="../media/image225.png"/><Relationship Id="rId20" Type="http://schemas.openxmlformats.org/officeDocument/2006/relationships/image" Target="../media/image2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5.png"/><Relationship Id="rId11" Type="http://schemas.openxmlformats.org/officeDocument/2006/relationships/image" Target="../media/image220.png"/><Relationship Id="rId5" Type="http://schemas.openxmlformats.org/officeDocument/2006/relationships/image" Target="../media/image214.png"/><Relationship Id="rId15" Type="http://schemas.openxmlformats.org/officeDocument/2006/relationships/image" Target="../media/image224.png"/><Relationship Id="rId10" Type="http://schemas.openxmlformats.org/officeDocument/2006/relationships/image" Target="../media/image219.png"/><Relationship Id="rId19" Type="http://schemas.openxmlformats.org/officeDocument/2006/relationships/image" Target="../media/image228.png"/><Relationship Id="rId4" Type="http://schemas.openxmlformats.org/officeDocument/2006/relationships/image" Target="../media/image213.png"/><Relationship Id="rId9" Type="http://schemas.openxmlformats.org/officeDocument/2006/relationships/image" Target="../media/image218.png"/><Relationship Id="rId14" Type="http://schemas.openxmlformats.org/officeDocument/2006/relationships/image" Target="../media/image223.png"/><Relationship Id="rId22" Type="http://schemas.openxmlformats.org/officeDocument/2006/relationships/image" Target="../media/image2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3.png"/><Relationship Id="rId2" Type="http://schemas.openxmlformats.org/officeDocument/2006/relationships/image" Target="../media/image23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5.png"/><Relationship Id="rId4" Type="http://schemas.openxmlformats.org/officeDocument/2006/relationships/image" Target="../media/image2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7164" y="9258301"/>
            <a:ext cx="1080096" cy="838200"/>
          </a:xfrm>
          <a:prstGeom prst="rect">
            <a:avLst/>
          </a:prstGeom>
        </p:spPr>
      </p:pic>
      <p:pic>
        <p:nvPicPr>
          <p:cNvPr id="36" name="Object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84373" y="3771900"/>
            <a:ext cx="4607027" cy="1905000"/>
          </a:xfrm>
          <a:prstGeom prst="rect">
            <a:avLst/>
          </a:prstGeom>
        </p:spPr>
      </p:pic>
      <p:pic>
        <p:nvPicPr>
          <p:cNvPr id="38" name="그림 37" descr="eyenix_renewal_2017091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4800" y="190500"/>
            <a:ext cx="2977662" cy="838200"/>
          </a:xfrm>
          <a:prstGeom prst="rect">
            <a:avLst/>
          </a:prstGeom>
        </p:spPr>
      </p:pic>
      <p:grpSp>
        <p:nvGrpSpPr>
          <p:cNvPr id="16" name="그룹 15"/>
          <p:cNvGrpSpPr/>
          <p:nvPr/>
        </p:nvGrpSpPr>
        <p:grpSpPr>
          <a:xfrm>
            <a:off x="10289608" y="0"/>
            <a:ext cx="7998392" cy="10477408"/>
            <a:chOff x="10289608" y="0"/>
            <a:chExt cx="7998392" cy="10477408"/>
          </a:xfrm>
        </p:grpSpPr>
        <p:pic>
          <p:nvPicPr>
            <p:cNvPr id="10" name="그림 9" descr="eyenix_renewal_20170915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471658" y="285750"/>
              <a:ext cx="3749906" cy="877500"/>
            </a:xfrm>
            <a:prstGeom prst="rect">
              <a:avLst/>
            </a:prstGeom>
          </p:spPr>
        </p:pic>
        <p:pic>
          <p:nvPicPr>
            <p:cNvPr id="31" name="그림 30">
              <a:extLst>
                <a:ext uri="{FF2B5EF4-FFF2-40B4-BE49-F238E27FC236}">
                  <a16:creationId xmlns="" xmlns:a16="http://schemas.microsoft.com/office/drawing/2014/main" id="{972D08AC-D856-4FFC-9706-D63B6AC34A4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84180" y="5143500"/>
              <a:ext cx="3865332" cy="5143500"/>
            </a:xfrm>
            <a:prstGeom prst="rect">
              <a:avLst/>
            </a:prstGeom>
          </p:spPr>
        </p:pic>
        <p:pic>
          <p:nvPicPr>
            <p:cNvPr id="32" name="그림 31">
              <a:extLst>
                <a:ext uri="{FF2B5EF4-FFF2-40B4-BE49-F238E27FC236}">
                  <a16:creationId xmlns="" xmlns:a16="http://schemas.microsoft.com/office/drawing/2014/main" id="{FA0BD3C2-6E44-400A-8787-CC03544D031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84180" y="0"/>
              <a:ext cx="3865332" cy="5184000"/>
            </a:xfrm>
            <a:prstGeom prst="rect">
              <a:avLst/>
            </a:prstGeom>
          </p:spPr>
        </p:pic>
        <p:pic>
          <p:nvPicPr>
            <p:cNvPr id="33" name="그림 32">
              <a:extLst>
                <a:ext uri="{FF2B5EF4-FFF2-40B4-BE49-F238E27FC236}">
                  <a16:creationId xmlns="" xmlns:a16="http://schemas.microsoft.com/office/drawing/2014/main" id="{BA2B9E8A-0457-4833-98D7-47589099E9A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422668" y="5143500"/>
              <a:ext cx="3865332" cy="5143500"/>
            </a:xfrm>
            <a:prstGeom prst="rect">
              <a:avLst/>
            </a:prstGeom>
          </p:spPr>
        </p:pic>
        <p:pic>
          <p:nvPicPr>
            <p:cNvPr id="34" name="그림 33">
              <a:extLst>
                <a:ext uri="{FF2B5EF4-FFF2-40B4-BE49-F238E27FC236}">
                  <a16:creationId xmlns="" xmlns:a16="http://schemas.microsoft.com/office/drawing/2014/main" id="{D50EB5EA-C587-40F2-BAE2-1AF91D9F004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422668" y="0"/>
              <a:ext cx="3865332" cy="5184000"/>
            </a:xfrm>
            <a:prstGeom prst="rect">
              <a:avLst/>
            </a:prstGeom>
          </p:spPr>
        </p:pic>
        <p:sp>
          <p:nvSpPr>
            <p:cNvPr id="40" name="다이아몬드 39">
              <a:extLst>
                <a:ext uri="{FF2B5EF4-FFF2-40B4-BE49-F238E27FC236}">
                  <a16:creationId xmlns="" xmlns:a16="http://schemas.microsoft.com/office/drawing/2014/main" id="{3589E61F-7093-402D-B9C1-F0E463D86CF1}"/>
                </a:ext>
              </a:extLst>
            </p:cNvPr>
            <p:cNvSpPr/>
            <p:nvPr/>
          </p:nvSpPr>
          <p:spPr bwMode="auto">
            <a:xfrm>
              <a:off x="14310487" y="5067300"/>
              <a:ext cx="243713" cy="228600"/>
            </a:xfrm>
            <a:prstGeom prst="diamond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/>
              </a:pPr>
              <a:endParaRPr kumimoji="0" lang="ko-KR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</a:endParaRPr>
            </a:p>
          </p:txBody>
        </p:sp>
        <p:sp>
          <p:nvSpPr>
            <p:cNvPr id="41" name="직각 삼각형 40">
              <a:extLst>
                <a:ext uri="{FF2B5EF4-FFF2-40B4-BE49-F238E27FC236}">
                  <a16:creationId xmlns="" xmlns:a16="http://schemas.microsoft.com/office/drawing/2014/main" id="{43E32EA9-5652-4E20-A236-FC1334CA9E3F}"/>
                </a:ext>
              </a:extLst>
            </p:cNvPr>
            <p:cNvSpPr/>
            <p:nvPr/>
          </p:nvSpPr>
          <p:spPr bwMode="auto">
            <a:xfrm rot="16200000" flipH="1">
              <a:off x="18021300" y="0"/>
              <a:ext cx="266700" cy="266700"/>
            </a:xfrm>
            <a:prstGeom prst="rtTriangle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/>
              </a:pPr>
              <a:endParaRPr kumimoji="0" lang="ko-KR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</a:endParaRPr>
            </a:p>
          </p:txBody>
        </p:sp>
        <p:sp>
          <p:nvSpPr>
            <p:cNvPr id="42" name="직각 삼각형 41">
              <a:extLst>
                <a:ext uri="{FF2B5EF4-FFF2-40B4-BE49-F238E27FC236}">
                  <a16:creationId xmlns="" xmlns:a16="http://schemas.microsoft.com/office/drawing/2014/main" id="{43E32EA9-5652-4E20-A236-FC1334CA9E3F}"/>
                </a:ext>
              </a:extLst>
            </p:cNvPr>
            <p:cNvSpPr/>
            <p:nvPr/>
          </p:nvSpPr>
          <p:spPr bwMode="auto">
            <a:xfrm rot="16035596" flipV="1">
              <a:off x="10249263" y="9696869"/>
              <a:ext cx="820884" cy="740193"/>
            </a:xfrm>
            <a:prstGeom prst="rtTriangle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/>
              </a:pPr>
              <a:endParaRPr kumimoji="0" lang="ko-KR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</a:endParaRPr>
            </a:p>
          </p:txBody>
        </p:sp>
      </p:grpSp>
      <p:pic>
        <p:nvPicPr>
          <p:cNvPr id="39" name="Object 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784373" y="9105900"/>
            <a:ext cx="3692627" cy="685799"/>
          </a:xfrm>
          <a:prstGeom prst="rect">
            <a:avLst/>
          </a:prstGeom>
        </p:spPr>
      </p:pic>
      <p:pic>
        <p:nvPicPr>
          <p:cNvPr id="17" name="Object 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-266813" y="4838700"/>
            <a:ext cx="7277213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2265" y="2089744"/>
            <a:ext cx="600613" cy="7198275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838" y="360433"/>
            <a:ext cx="2952310" cy="885693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10369" y="1721396"/>
            <a:ext cx="6877186" cy="80351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ject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8252" y="519384"/>
            <a:ext cx="4866734" cy="2741518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0058" y="295518"/>
            <a:ext cx="600613" cy="832047"/>
          </a:xfrm>
          <a:prstGeom prst="rect">
            <a:avLst/>
          </a:prstGeom>
        </p:spPr>
      </p:pic>
      <p:pic>
        <p:nvPicPr>
          <p:cNvPr id="4100" name="Picture 4" descr="C:\Users\eyenix\Downloads\pexels-sevenstorm-juhaszimrus-443383 (1).jpg"/>
          <p:cNvPicPr>
            <a:picLocks noChangeAspect="1" noChangeArrowheads="1"/>
          </p:cNvPicPr>
          <p:nvPr/>
        </p:nvPicPr>
        <p:blipFill>
          <a:blip r:embed="rId4" cstate="print">
            <a:grayscl/>
            <a:lum bright="10000" contrast="-10000"/>
          </a:blip>
          <a:srcRect r="5714"/>
          <a:stretch>
            <a:fillRect/>
          </a:stretch>
        </p:blipFill>
        <p:spPr bwMode="auto">
          <a:xfrm>
            <a:off x="8305800" y="1181100"/>
            <a:ext cx="10058400" cy="8001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직사각형 39"/>
          <p:cNvSpPr/>
          <p:nvPr/>
        </p:nvSpPr>
        <p:spPr>
          <a:xfrm>
            <a:off x="0" y="1333500"/>
            <a:ext cx="18288000" cy="8953500"/>
          </a:xfrm>
          <a:prstGeom prst="rect">
            <a:avLst/>
          </a:prstGeom>
          <a:gradFill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accent5">
                  <a:lumMod val="20000"/>
                  <a:lumOff val="80000"/>
                </a:schemeClr>
              </a:gs>
              <a:gs pos="100000">
                <a:srgbClr val="FFFBEB">
                  <a:alpha val="50980"/>
                </a:srgb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1003"/>
          <p:cNvGrpSpPr/>
          <p:nvPr/>
        </p:nvGrpSpPr>
        <p:grpSpPr>
          <a:xfrm>
            <a:off x="0" y="1319745"/>
            <a:ext cx="10405393" cy="8967255"/>
            <a:chOff x="0" y="1398378"/>
            <a:chExt cx="10405393" cy="896725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2" cstate="print">
              <a:lum bright="4000" contrast="-9000"/>
            </a:blip>
            <a:stretch>
              <a:fillRect/>
            </a:stretch>
          </p:blipFill>
          <p:spPr>
            <a:xfrm>
              <a:off x="0" y="1398378"/>
              <a:ext cx="10405393" cy="8967255"/>
            </a:xfrm>
            <a:prstGeom prst="rect">
              <a:avLst/>
            </a:prstGeom>
          </p:spPr>
        </p:pic>
      </p:grpSp>
      <p:grpSp>
        <p:nvGrpSpPr>
          <p:cNvPr id="8" name="그룹 1005"/>
          <p:cNvGrpSpPr/>
          <p:nvPr/>
        </p:nvGrpSpPr>
        <p:grpSpPr>
          <a:xfrm>
            <a:off x="10571967" y="1790309"/>
            <a:ext cx="1883484" cy="1883484"/>
            <a:chOff x="10571967" y="1790309"/>
            <a:chExt cx="1883484" cy="1883484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571967" y="1790309"/>
              <a:ext cx="1883484" cy="1883484"/>
            </a:xfrm>
            <a:prstGeom prst="rect">
              <a:avLst/>
            </a:prstGeom>
          </p:spPr>
        </p:pic>
      </p:grpSp>
      <p:grpSp>
        <p:nvGrpSpPr>
          <p:cNvPr id="10" name="그룹 1006"/>
          <p:cNvGrpSpPr/>
          <p:nvPr/>
        </p:nvGrpSpPr>
        <p:grpSpPr>
          <a:xfrm>
            <a:off x="9961378" y="3864571"/>
            <a:ext cx="1883484" cy="1884295"/>
            <a:chOff x="9961378" y="3864571"/>
            <a:chExt cx="1883484" cy="1884295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961378" y="3864571"/>
              <a:ext cx="1883484" cy="1884295"/>
            </a:xfrm>
            <a:prstGeom prst="rect">
              <a:avLst/>
            </a:prstGeom>
          </p:spPr>
        </p:pic>
      </p:grpSp>
      <p:grpSp>
        <p:nvGrpSpPr>
          <p:cNvPr id="11" name="그룹 1007"/>
          <p:cNvGrpSpPr/>
          <p:nvPr/>
        </p:nvGrpSpPr>
        <p:grpSpPr>
          <a:xfrm>
            <a:off x="9366773" y="5937083"/>
            <a:ext cx="1883484" cy="1879043"/>
            <a:chOff x="9366773" y="5937083"/>
            <a:chExt cx="1883484" cy="1879043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66773" y="5937083"/>
              <a:ext cx="1883484" cy="1879043"/>
            </a:xfrm>
            <a:prstGeom prst="rect">
              <a:avLst/>
            </a:prstGeom>
          </p:spPr>
        </p:pic>
      </p:grpSp>
      <p:grpSp>
        <p:nvGrpSpPr>
          <p:cNvPr id="13" name="그룹 1008"/>
          <p:cNvGrpSpPr/>
          <p:nvPr/>
        </p:nvGrpSpPr>
        <p:grpSpPr>
          <a:xfrm>
            <a:off x="8729791" y="8013284"/>
            <a:ext cx="1883484" cy="1877141"/>
            <a:chOff x="8729791" y="8013284"/>
            <a:chExt cx="1883484" cy="1877141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729791" y="8013284"/>
              <a:ext cx="1883484" cy="1877141"/>
            </a:xfrm>
            <a:prstGeom prst="rect">
              <a:avLst/>
            </a:prstGeom>
          </p:spPr>
        </p:pic>
      </p:grpSp>
      <p:grpSp>
        <p:nvGrpSpPr>
          <p:cNvPr id="16" name="그룹 1011"/>
          <p:cNvGrpSpPr/>
          <p:nvPr/>
        </p:nvGrpSpPr>
        <p:grpSpPr>
          <a:xfrm>
            <a:off x="6383274" y="268175"/>
            <a:ext cx="5966999" cy="673925"/>
            <a:chOff x="6383274" y="268175"/>
            <a:chExt cx="5966999" cy="673925"/>
          </a:xfrm>
        </p:grpSpPr>
        <p:pic>
          <p:nvPicPr>
            <p:cNvPr id="41" name="Object 40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83274" y="268175"/>
              <a:ext cx="5966999" cy="673925"/>
            </a:xfrm>
            <a:prstGeom prst="rect">
              <a:avLst/>
            </a:prstGeom>
          </p:spPr>
        </p:pic>
      </p:grpSp>
      <p:pic>
        <p:nvPicPr>
          <p:cNvPr id="43" name="Object 42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678830" y="240910"/>
            <a:ext cx="4213931" cy="876423"/>
          </a:xfrm>
          <a:prstGeom prst="rect">
            <a:avLst/>
          </a:prstGeom>
        </p:spPr>
      </p:pic>
      <p:grpSp>
        <p:nvGrpSpPr>
          <p:cNvPr id="17" name="그룹 1012"/>
          <p:cNvGrpSpPr/>
          <p:nvPr/>
        </p:nvGrpSpPr>
        <p:grpSpPr>
          <a:xfrm>
            <a:off x="13069340" y="1849333"/>
            <a:ext cx="86758" cy="363196"/>
            <a:chOff x="13069340" y="1849333"/>
            <a:chExt cx="86758" cy="363196"/>
          </a:xfrm>
        </p:grpSpPr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5400000">
              <a:off x="13069340" y="1849333"/>
              <a:ext cx="86758" cy="363196"/>
            </a:xfrm>
            <a:prstGeom prst="rect">
              <a:avLst/>
            </a:prstGeom>
          </p:spPr>
        </p:pic>
      </p:grpSp>
      <p:grpSp>
        <p:nvGrpSpPr>
          <p:cNvPr id="19" name="그룹 1013"/>
          <p:cNvGrpSpPr/>
          <p:nvPr/>
        </p:nvGrpSpPr>
        <p:grpSpPr>
          <a:xfrm>
            <a:off x="12412073" y="4279425"/>
            <a:ext cx="86758" cy="363196"/>
            <a:chOff x="12412073" y="4279425"/>
            <a:chExt cx="86758" cy="363196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5400000">
              <a:off x="12412073" y="4279425"/>
              <a:ext cx="86758" cy="363196"/>
            </a:xfrm>
            <a:prstGeom prst="rect">
              <a:avLst/>
            </a:prstGeom>
          </p:spPr>
        </p:pic>
      </p:grpSp>
      <p:grpSp>
        <p:nvGrpSpPr>
          <p:cNvPr id="20" name="그룹 1014"/>
          <p:cNvGrpSpPr/>
          <p:nvPr/>
        </p:nvGrpSpPr>
        <p:grpSpPr>
          <a:xfrm>
            <a:off x="11801484" y="6368919"/>
            <a:ext cx="86758" cy="363196"/>
            <a:chOff x="11801484" y="6368919"/>
            <a:chExt cx="86758" cy="363196"/>
          </a:xfrm>
        </p:grpSpPr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5400000">
              <a:off x="11801484" y="6368919"/>
              <a:ext cx="86758" cy="363196"/>
            </a:xfrm>
            <a:prstGeom prst="rect">
              <a:avLst/>
            </a:prstGeom>
          </p:spPr>
        </p:pic>
      </p:grpSp>
      <p:grpSp>
        <p:nvGrpSpPr>
          <p:cNvPr id="22" name="그룹 1015"/>
          <p:cNvGrpSpPr/>
          <p:nvPr/>
        </p:nvGrpSpPr>
        <p:grpSpPr>
          <a:xfrm>
            <a:off x="11138032" y="8257690"/>
            <a:ext cx="86758" cy="363196"/>
            <a:chOff x="11138032" y="8257690"/>
            <a:chExt cx="86758" cy="363196"/>
          </a:xfrm>
        </p:grpSpPr>
        <p:pic>
          <p:nvPicPr>
            <p:cNvPr id="54" name="Object 5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5400000">
              <a:off x="11138032" y="8257690"/>
              <a:ext cx="86758" cy="363196"/>
            </a:xfrm>
            <a:prstGeom prst="rect">
              <a:avLst/>
            </a:prstGeom>
          </p:spPr>
        </p:pic>
      </p:grpSp>
      <p:sp>
        <p:nvSpPr>
          <p:cNvPr id="49" name="Object 38"/>
          <p:cNvSpPr txBox="1"/>
          <p:nvPr/>
        </p:nvSpPr>
        <p:spPr>
          <a:xfrm>
            <a:off x="12801600" y="2324100"/>
            <a:ext cx="3876373" cy="1203827"/>
          </a:xfrm>
          <a:prstGeom prst="rect">
            <a:avLst/>
          </a:prstGeom>
          <a:noFill/>
        </p:spPr>
        <p:txBody>
          <a:bodyPr wrap="square" rtlCol="0"/>
          <a:lstStyle/>
          <a:p>
            <a:pPr algn="ctr">
              <a:lnSpc>
                <a:spcPts val="3200"/>
              </a:lnSpc>
            </a:pP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아이닉스는 반도체 팹리스(Fabless) 회사입니다.</a:t>
            </a:r>
            <a:endParaRPr lang="en-US" sz="2000" b="1" dirty="0">
              <a:latin typeface="BusanBada" pitchFamily="2" charset="-127"/>
              <a:ea typeface="BusanBada" pitchFamily="2" charset="-127"/>
            </a:endParaRPr>
          </a:p>
        </p:txBody>
      </p:sp>
      <p:sp>
        <p:nvSpPr>
          <p:cNvPr id="50" name="Object 38"/>
          <p:cNvSpPr txBox="1"/>
          <p:nvPr/>
        </p:nvSpPr>
        <p:spPr>
          <a:xfrm>
            <a:off x="12192000" y="4701673"/>
            <a:ext cx="4343400" cy="1203827"/>
          </a:xfrm>
          <a:prstGeom prst="rect">
            <a:avLst/>
          </a:prstGeom>
          <a:noFill/>
        </p:spPr>
        <p:txBody>
          <a:bodyPr wrap="square" rtlCol="0"/>
          <a:lstStyle/>
          <a:p>
            <a:pPr algn="ctr">
              <a:lnSpc>
                <a:spcPts val="3200"/>
              </a:lnSpc>
            </a:pPr>
            <a:r>
              <a:rPr lang="en-US" sz="2400" b="1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영상보안에</a:t>
            </a: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필요한</a:t>
            </a: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반도체를</a:t>
            </a:r>
            <a:endParaRPr lang="en-US" sz="2400" b="1" dirty="0" smtClean="0">
              <a:solidFill>
                <a:srgbClr val="000000"/>
              </a:solidFill>
              <a:latin typeface="BusanBada" pitchFamily="2" charset="-127"/>
              <a:ea typeface="BusanBada" pitchFamily="2" charset="-127"/>
              <a:cs typeface="Noto Sans CJK KR Medium" pitchFamily="34" charset="0"/>
            </a:endParaRPr>
          </a:p>
          <a:p>
            <a:pPr algn="ctr">
              <a:lnSpc>
                <a:spcPts val="3200"/>
              </a:lnSpc>
            </a:pPr>
            <a:r>
              <a:rPr lang="en-US" sz="2400" b="1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독자</a:t>
            </a: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기술로</a:t>
            </a: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개발합니다</a:t>
            </a: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.</a:t>
            </a:r>
            <a:endParaRPr lang="en-US" sz="2800" b="1" dirty="0">
              <a:latin typeface="BusanBada" pitchFamily="2" charset="-127"/>
              <a:ea typeface="BusanBada" pitchFamily="2" charset="-127"/>
            </a:endParaRPr>
          </a:p>
        </p:txBody>
      </p:sp>
      <p:sp>
        <p:nvSpPr>
          <p:cNvPr id="52" name="Object 38"/>
          <p:cNvSpPr txBox="1"/>
          <p:nvPr/>
        </p:nvSpPr>
        <p:spPr>
          <a:xfrm>
            <a:off x="11506200" y="6759073"/>
            <a:ext cx="5562600" cy="1203827"/>
          </a:xfrm>
          <a:prstGeom prst="rect">
            <a:avLst/>
          </a:prstGeom>
          <a:noFill/>
        </p:spPr>
        <p:txBody>
          <a:bodyPr wrap="square" rtlCol="0"/>
          <a:lstStyle/>
          <a:p>
            <a:pPr algn="ctr">
              <a:lnSpc>
                <a:spcPts val="3200"/>
              </a:lnSpc>
            </a:pPr>
            <a:r>
              <a:rPr lang="en-US" sz="2400" b="1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고화질</a:t>
            </a: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영상</a:t>
            </a: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신호처리</a:t>
            </a: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반도체</a:t>
            </a: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 및</a:t>
            </a:r>
          </a:p>
          <a:p>
            <a:pPr algn="ctr">
              <a:lnSpc>
                <a:spcPts val="3200"/>
              </a:lnSpc>
            </a:pPr>
            <a:r>
              <a:rPr lang="en-US" sz="2400" b="1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지능형</a:t>
            </a: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비젼시스템</a:t>
            </a: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솔루션을</a:t>
            </a: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연구합니다</a:t>
            </a: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.</a:t>
            </a:r>
            <a:endParaRPr lang="en-US" sz="2400" b="1" dirty="0">
              <a:latin typeface="BusanBada" pitchFamily="2" charset="-127"/>
              <a:ea typeface="BusanBada" pitchFamily="2" charset="-127"/>
            </a:endParaRPr>
          </a:p>
        </p:txBody>
      </p:sp>
      <p:sp>
        <p:nvSpPr>
          <p:cNvPr id="53" name="Object 38"/>
          <p:cNvSpPr txBox="1"/>
          <p:nvPr/>
        </p:nvSpPr>
        <p:spPr>
          <a:xfrm>
            <a:off x="11049000" y="8648700"/>
            <a:ext cx="6248400" cy="1203827"/>
          </a:xfrm>
          <a:prstGeom prst="rect">
            <a:avLst/>
          </a:prstGeom>
          <a:noFill/>
        </p:spPr>
        <p:txBody>
          <a:bodyPr wrap="square" rtlCol="0"/>
          <a:lstStyle/>
          <a:p>
            <a:pPr algn="ctr">
              <a:lnSpc>
                <a:spcPts val="3200"/>
              </a:lnSpc>
            </a:pPr>
            <a:r>
              <a:rPr lang="en-US" sz="2400" b="1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고해상</a:t>
            </a: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 ISP, EX-SDI </a:t>
            </a:r>
            <a:r>
              <a:rPr lang="en-US" sz="2400" b="1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영상</a:t>
            </a: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/</a:t>
            </a:r>
            <a:r>
              <a:rPr lang="en-US" sz="2400" b="1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음성</a:t>
            </a: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전송기술</a:t>
            </a: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 및 </a:t>
            </a:r>
          </a:p>
          <a:p>
            <a:pPr algn="ctr">
              <a:lnSpc>
                <a:spcPts val="3200"/>
              </a:lnSpc>
            </a:pPr>
            <a:r>
              <a:rPr lang="en-US" sz="2400" b="1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산업용</a:t>
            </a: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IP분야에</a:t>
            </a: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특화</a:t>
            </a: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 된 </a:t>
            </a:r>
            <a:r>
              <a:rPr lang="en-US" sz="2400" b="1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기술을</a:t>
            </a: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 </a:t>
            </a:r>
            <a:r>
              <a:rPr lang="en-US" sz="2400" b="1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개발합니다</a:t>
            </a: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Noto Sans CJK KR Medium" pitchFamily="34" charset="0"/>
              </a:rPr>
              <a:t>.</a:t>
            </a:r>
            <a:endParaRPr lang="en-US" sz="2800" b="1" dirty="0" smtClean="0">
              <a:latin typeface="BusanBada" pitchFamily="2" charset="-127"/>
              <a:ea typeface="BusanBada" pitchFamily="2" charset="-127"/>
            </a:endParaRPr>
          </a:p>
        </p:txBody>
      </p:sp>
      <p:sp>
        <p:nvSpPr>
          <p:cNvPr id="56" name="자유형 55"/>
          <p:cNvSpPr/>
          <p:nvPr/>
        </p:nvSpPr>
        <p:spPr>
          <a:xfrm>
            <a:off x="-76200" y="1333500"/>
            <a:ext cx="10488706" cy="9009529"/>
          </a:xfrm>
          <a:custGeom>
            <a:avLst/>
            <a:gdLst>
              <a:gd name="connsiteX0" fmla="*/ 13447 w 10488706"/>
              <a:gd name="connsiteY0" fmla="*/ 0 h 9009529"/>
              <a:gd name="connsiteX1" fmla="*/ 10488706 w 10488706"/>
              <a:gd name="connsiteY1" fmla="*/ 0 h 9009529"/>
              <a:gd name="connsiteX2" fmla="*/ 4572000 w 10488706"/>
              <a:gd name="connsiteY2" fmla="*/ 9009529 h 9009529"/>
              <a:gd name="connsiteX3" fmla="*/ 0 w 10488706"/>
              <a:gd name="connsiteY3" fmla="*/ 9009529 h 9009529"/>
              <a:gd name="connsiteX4" fmla="*/ 13447 w 10488706"/>
              <a:gd name="connsiteY4" fmla="*/ 0 h 9009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488706" h="9009529">
                <a:moveTo>
                  <a:pt x="13447" y="0"/>
                </a:moveTo>
                <a:lnTo>
                  <a:pt x="10488706" y="0"/>
                </a:lnTo>
                <a:lnTo>
                  <a:pt x="4572000" y="9009529"/>
                </a:lnTo>
                <a:lnTo>
                  <a:pt x="0" y="9009529"/>
                </a:lnTo>
                <a:cubicBezTo>
                  <a:pt x="8965" y="6006353"/>
                  <a:pt x="17929" y="3003176"/>
                  <a:pt x="13447" y="0"/>
                </a:cubicBezTo>
                <a:close/>
              </a:path>
            </a:pathLst>
          </a:custGeom>
          <a:gradFill flip="none" rotWithShape="1">
            <a:gsLst>
              <a:gs pos="0">
                <a:schemeClr val="tx2">
                  <a:alpha val="37000"/>
                </a:schemeClr>
              </a:gs>
              <a:gs pos="50000">
                <a:schemeClr val="accent5">
                  <a:lumMod val="20000"/>
                  <a:lumOff val="80000"/>
                  <a:alpha val="44000"/>
                </a:schemeClr>
              </a:gs>
              <a:gs pos="100000">
                <a:srgbClr val="C1E6FF">
                  <a:alpha val="2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자유형 56"/>
          <p:cNvSpPr/>
          <p:nvPr/>
        </p:nvSpPr>
        <p:spPr>
          <a:xfrm>
            <a:off x="-76200" y="1333500"/>
            <a:ext cx="10488706" cy="9009529"/>
          </a:xfrm>
          <a:custGeom>
            <a:avLst/>
            <a:gdLst>
              <a:gd name="connsiteX0" fmla="*/ 13447 w 10488706"/>
              <a:gd name="connsiteY0" fmla="*/ 0 h 9009529"/>
              <a:gd name="connsiteX1" fmla="*/ 10488706 w 10488706"/>
              <a:gd name="connsiteY1" fmla="*/ 0 h 9009529"/>
              <a:gd name="connsiteX2" fmla="*/ 4572000 w 10488706"/>
              <a:gd name="connsiteY2" fmla="*/ 9009529 h 9009529"/>
              <a:gd name="connsiteX3" fmla="*/ 0 w 10488706"/>
              <a:gd name="connsiteY3" fmla="*/ 9009529 h 9009529"/>
              <a:gd name="connsiteX4" fmla="*/ 13447 w 10488706"/>
              <a:gd name="connsiteY4" fmla="*/ 0 h 9009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488706" h="9009529">
                <a:moveTo>
                  <a:pt x="13447" y="0"/>
                </a:moveTo>
                <a:lnTo>
                  <a:pt x="10488706" y="0"/>
                </a:lnTo>
                <a:lnTo>
                  <a:pt x="4572000" y="9009529"/>
                </a:lnTo>
                <a:lnTo>
                  <a:pt x="0" y="9009529"/>
                </a:lnTo>
                <a:cubicBezTo>
                  <a:pt x="8965" y="6006353"/>
                  <a:pt x="17929" y="3003176"/>
                  <a:pt x="13447" y="0"/>
                </a:cubicBezTo>
                <a:close/>
              </a:path>
            </a:pathLst>
          </a:custGeom>
          <a:solidFill>
            <a:schemeClr val="bg1">
              <a:lumMod val="9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9" name="Object 38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09600" y="2857500"/>
            <a:ext cx="2413832" cy="820297"/>
          </a:xfrm>
          <a:prstGeom prst="rect">
            <a:avLst/>
          </a:prstGeom>
        </p:spPr>
      </p:pic>
      <p:sp>
        <p:nvSpPr>
          <p:cNvPr id="46" name="Object 32"/>
          <p:cNvSpPr txBox="1"/>
          <p:nvPr/>
        </p:nvSpPr>
        <p:spPr>
          <a:xfrm>
            <a:off x="609600" y="3543300"/>
            <a:ext cx="5087391" cy="1202908"/>
          </a:xfrm>
          <a:prstGeom prst="rect">
            <a:avLst/>
          </a:prstGeom>
          <a:noFill/>
        </p:spPr>
        <p:txBody>
          <a:bodyPr wrap="square" rtlCol="0"/>
          <a:lstStyle/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S-Core Dream 5 Medium" pitchFamily="34" charset="0"/>
              </a:rPr>
              <a:t>경기도 수원시 영통구 덕영대로 </a:t>
            </a:r>
          </a:p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S-Core Dream 5 Medium" pitchFamily="34" charset="0"/>
              </a:rPr>
              <a:t>1556번길 16 C동 1004호</a:t>
            </a:r>
            <a:endParaRPr lang="en-US" sz="2000" b="1" dirty="0">
              <a:latin typeface="BusanBada" pitchFamily="2" charset="-127"/>
              <a:ea typeface="BusanBada" pitchFamily="2" charset="-127"/>
            </a:endParaRPr>
          </a:p>
        </p:txBody>
      </p:sp>
      <p:pic>
        <p:nvPicPr>
          <p:cNvPr id="33" name="Object 3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09600" y="4838700"/>
            <a:ext cx="1602170" cy="820297"/>
          </a:xfrm>
          <a:prstGeom prst="rect">
            <a:avLst/>
          </a:prstGeom>
        </p:spPr>
      </p:pic>
      <p:sp>
        <p:nvSpPr>
          <p:cNvPr id="47" name="Object 32"/>
          <p:cNvSpPr txBox="1"/>
          <p:nvPr/>
        </p:nvSpPr>
        <p:spPr>
          <a:xfrm>
            <a:off x="685800" y="5388392"/>
            <a:ext cx="5087391" cy="1202908"/>
          </a:xfrm>
          <a:prstGeom prst="rect">
            <a:avLst/>
          </a:prstGeom>
          <a:noFill/>
        </p:spPr>
        <p:txBody>
          <a:bodyPr wrap="square" rtlCol="0"/>
          <a:lstStyle/>
          <a:p>
            <a:pPr>
              <a:lnSpc>
                <a:spcPct val="200000"/>
              </a:lnSpc>
            </a:pPr>
            <a:r>
              <a:rPr 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S-Core Dream 5 Medium" pitchFamily="34" charset="0"/>
              </a:rPr>
              <a:t>50</a:t>
            </a:r>
            <a:r>
              <a:rPr lang="ko-KR" alt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S-Core Dream 5 Medium" pitchFamily="34" charset="0"/>
              </a:rPr>
              <a:t>명 </a:t>
            </a:r>
            <a:r>
              <a:rPr lang="en-US" altLang="ko-KR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S-Core Dream 5 Medium" pitchFamily="34" charset="0"/>
              </a:rPr>
              <a:t>(2021.08 </a:t>
            </a:r>
            <a:r>
              <a:rPr lang="ko-KR" altLang="en-US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S-Core Dream 5 Medium" pitchFamily="34" charset="0"/>
              </a:rPr>
              <a:t>기준</a:t>
            </a:r>
            <a:r>
              <a:rPr lang="en-US" altLang="ko-KR" sz="2400" b="1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S-Core Dream 5 Medium" pitchFamily="34" charset="0"/>
              </a:rPr>
              <a:t>)</a:t>
            </a:r>
            <a:endParaRPr lang="en-US" sz="2000" b="1" dirty="0">
              <a:latin typeface="BusanBada" pitchFamily="2" charset="-127"/>
              <a:ea typeface="BusanBada" pitchFamily="2" charset="-127"/>
            </a:endParaRPr>
          </a:p>
        </p:txBody>
      </p:sp>
      <p:pic>
        <p:nvPicPr>
          <p:cNvPr id="55" name="그림 54" descr="eyenix_renewal_20170915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09600" y="1866900"/>
            <a:ext cx="2084363" cy="533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0" y="1333500"/>
            <a:ext cx="18288000" cy="8953500"/>
          </a:xfrm>
          <a:prstGeom prst="rect">
            <a:avLst/>
          </a:prstGeom>
          <a:gradFill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accent5">
                  <a:lumMod val="20000"/>
                  <a:lumOff val="80000"/>
                </a:schemeClr>
              </a:gs>
              <a:gs pos="100000">
                <a:srgbClr val="FFFBEB">
                  <a:alpha val="50980"/>
                </a:srgb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0" y="8496300"/>
            <a:ext cx="18288000" cy="179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Object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06694" y="8648700"/>
            <a:ext cx="427106" cy="497902"/>
          </a:xfrm>
          <a:prstGeom prst="rect">
            <a:avLst/>
          </a:prstGeom>
        </p:spPr>
      </p:pic>
      <p:grpSp>
        <p:nvGrpSpPr>
          <p:cNvPr id="2" name="그룹 1002"/>
          <p:cNvGrpSpPr/>
          <p:nvPr/>
        </p:nvGrpSpPr>
        <p:grpSpPr>
          <a:xfrm>
            <a:off x="6383274" y="268175"/>
            <a:ext cx="5966999" cy="673925"/>
            <a:chOff x="6383274" y="268175"/>
            <a:chExt cx="5966999" cy="673925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83274" y="268175"/>
              <a:ext cx="5966999" cy="673925"/>
            </a:xfrm>
            <a:prstGeom prst="rect">
              <a:avLst/>
            </a:prstGeom>
          </p:spPr>
        </p:pic>
      </p:grpSp>
      <p:pic>
        <p:nvPicPr>
          <p:cNvPr id="12" name="Object 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74444" y="203415"/>
            <a:ext cx="5461516" cy="876423"/>
          </a:xfrm>
          <a:prstGeom prst="rect">
            <a:avLst/>
          </a:prstGeom>
        </p:spPr>
      </p:pic>
      <p:sp>
        <p:nvSpPr>
          <p:cNvPr id="23" name="Object 8"/>
          <p:cNvSpPr txBox="1"/>
          <p:nvPr/>
        </p:nvSpPr>
        <p:spPr>
          <a:xfrm>
            <a:off x="3657600" y="9146603"/>
            <a:ext cx="12192000" cy="56629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r>
              <a:rPr lang="en-US" sz="2800" b="1" kern="0" spc="90" dirty="0" smtClean="0"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다수의 </a:t>
            </a:r>
            <a:r>
              <a:rPr lang="en-US" sz="2800" b="1" kern="0" spc="50" dirty="0" smtClean="0"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산업통상자원부</a:t>
            </a:r>
            <a:r>
              <a:rPr lang="en-US" sz="2800" b="1" kern="0" spc="90" dirty="0" smtClean="0"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, </a:t>
            </a:r>
            <a:r>
              <a:rPr lang="en-US" sz="2800" b="1" kern="0" spc="50" dirty="0" smtClean="0"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과학기술정보통신부</a:t>
            </a:r>
            <a:r>
              <a:rPr lang="en-US" sz="2800" b="1" kern="0" spc="90" dirty="0" smtClean="0"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 국책과제 수행 (2021년기준)</a:t>
            </a:r>
            <a:endParaRPr lang="en-US" sz="2800" b="1" spc="90" dirty="0">
              <a:latin typeface="BusanBada" pitchFamily="2" charset="-127"/>
              <a:ea typeface="BusanBada" pitchFamily="2" charset="-127"/>
            </a:endParaRPr>
          </a:p>
        </p:txBody>
      </p:sp>
      <p:sp>
        <p:nvSpPr>
          <p:cNvPr id="24" name="Object 5"/>
          <p:cNvSpPr txBox="1"/>
          <p:nvPr/>
        </p:nvSpPr>
        <p:spPr>
          <a:xfrm>
            <a:off x="3657600" y="9712897"/>
            <a:ext cx="14173200" cy="497903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r>
              <a:rPr lang="en-US" sz="2800" b="1" kern="0" spc="90" dirty="0" smtClean="0"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2016년~현재 </a:t>
            </a:r>
            <a:r>
              <a:rPr lang="en-US" sz="2800" b="1" kern="0" spc="50" dirty="0" smtClean="0"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청년친화강소기업</a:t>
            </a:r>
            <a:r>
              <a:rPr lang="en-US" sz="2800" b="1" kern="0" spc="90" dirty="0" smtClean="0"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 인증 ( 임금우수 / 일생활균형우수 / 고용안정우수 )</a:t>
            </a:r>
            <a:endParaRPr lang="en-US" sz="2800" b="1" spc="90" dirty="0">
              <a:latin typeface="BusanBada" pitchFamily="2" charset="-127"/>
              <a:ea typeface="BusanBada" pitchFamily="2" charset="-127"/>
            </a:endParaRPr>
          </a:p>
        </p:txBody>
      </p:sp>
      <p:sp>
        <p:nvSpPr>
          <p:cNvPr id="18" name="Object 8"/>
          <p:cNvSpPr txBox="1"/>
          <p:nvPr/>
        </p:nvSpPr>
        <p:spPr>
          <a:xfrm>
            <a:off x="3657600" y="8642470"/>
            <a:ext cx="12192000" cy="53963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r>
              <a:rPr lang="en-US" sz="2800" b="1" kern="0" dirty="0" smtClean="0"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36</a:t>
            </a:r>
            <a:r>
              <a:rPr lang="ko-KR" altLang="en-US" sz="2800" b="1" kern="0" dirty="0" smtClean="0"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개의 특허 보유 </a:t>
            </a:r>
            <a:r>
              <a:rPr lang="en-US" altLang="ko-KR" sz="2800" b="1" kern="0" dirty="0" smtClean="0"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(2021 </a:t>
            </a:r>
            <a:r>
              <a:rPr lang="ko-KR" altLang="en-US" sz="2800" b="1" kern="0" dirty="0" smtClean="0"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기준</a:t>
            </a:r>
            <a:r>
              <a:rPr lang="en-US" altLang="ko-KR" sz="2800" b="1" kern="0" dirty="0" smtClean="0"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)</a:t>
            </a:r>
            <a:endParaRPr lang="en-US" sz="2800" b="1" dirty="0">
              <a:latin typeface="BusanBada" pitchFamily="2" charset="-127"/>
              <a:ea typeface="BusanBada" pitchFamily="2" charset="-127"/>
            </a:endParaRPr>
          </a:p>
        </p:txBody>
      </p:sp>
      <p:pic>
        <p:nvPicPr>
          <p:cNvPr id="21" name="Object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06694" y="9182100"/>
            <a:ext cx="427106" cy="497902"/>
          </a:xfrm>
          <a:prstGeom prst="rect">
            <a:avLst/>
          </a:prstGeom>
        </p:spPr>
      </p:pic>
      <p:pic>
        <p:nvPicPr>
          <p:cNvPr id="22" name="Object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06694" y="9712898"/>
            <a:ext cx="427106" cy="497902"/>
          </a:xfrm>
          <a:prstGeom prst="rect">
            <a:avLst/>
          </a:prstGeom>
        </p:spPr>
      </p:pic>
      <p:grpSp>
        <p:nvGrpSpPr>
          <p:cNvPr id="25" name="그룹 24">
            <a:extLst>
              <a:ext uri="{FF2B5EF4-FFF2-40B4-BE49-F238E27FC236}">
                <a16:creationId xmlns:a16="http://schemas.microsoft.com/office/drawing/2014/main" xmlns="" id="{C9C67254-4EFF-48A9-A6AA-2937E1615FC4}"/>
              </a:ext>
            </a:extLst>
          </p:cNvPr>
          <p:cNvGrpSpPr/>
          <p:nvPr/>
        </p:nvGrpSpPr>
        <p:grpSpPr>
          <a:xfrm>
            <a:off x="2289148" y="1714500"/>
            <a:ext cx="12874652" cy="2982408"/>
            <a:chOff x="1017593" y="926550"/>
            <a:chExt cx="7037664" cy="1489093"/>
          </a:xfrm>
        </p:grpSpPr>
        <p:pic>
          <p:nvPicPr>
            <p:cNvPr id="26" name="Picture 4" descr="G:\Eyenix\Web\_web_Resource\01_Company\06_인증 현황\certi_03.gif">
              <a:extLst>
                <a:ext uri="{FF2B5EF4-FFF2-40B4-BE49-F238E27FC236}">
                  <a16:creationId xmlns:a16="http://schemas.microsoft.com/office/drawing/2014/main" xmlns="" id="{E8DE6352-EC37-49FC-8382-212CB67DE508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>
              <a:off x="6004135" y="926550"/>
              <a:ext cx="1066938" cy="1489092"/>
            </a:xfrm>
            <a:prstGeom prst="rect">
              <a:avLst/>
            </a:prstGeom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  <p:pic>
          <p:nvPicPr>
            <p:cNvPr id="27" name="Picture 4" descr="G:\Eyenix\Web\_web_Resource\01_Company\06_인증 현황\certi_03.gif">
              <a:extLst>
                <a:ext uri="{FF2B5EF4-FFF2-40B4-BE49-F238E27FC236}">
                  <a16:creationId xmlns:a16="http://schemas.microsoft.com/office/drawing/2014/main" xmlns="" id="{E7725EEB-DF92-4CA9-8233-A36B796F0DA7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6" cstate="print"/>
            <a:stretch>
              <a:fillRect/>
            </a:stretch>
          </p:blipFill>
          <p:spPr bwMode="auto">
            <a:xfrm>
              <a:off x="5006825" y="926550"/>
              <a:ext cx="1066939" cy="1489092"/>
            </a:xfrm>
            <a:prstGeom prst="rect">
              <a:avLst/>
            </a:prstGeom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  <p:pic>
          <p:nvPicPr>
            <p:cNvPr id="28" name="Picture 3" descr="G:\Eyenix\Web\_web_Resource\01_Company\06_인증 현황\certi_02.gif">
              <a:extLst>
                <a:ext uri="{FF2B5EF4-FFF2-40B4-BE49-F238E27FC236}">
                  <a16:creationId xmlns:a16="http://schemas.microsoft.com/office/drawing/2014/main" xmlns="" id="{8F8B4057-EFD3-44C1-8E34-EEB102C35960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09517" y="926550"/>
              <a:ext cx="1066939" cy="1489092"/>
            </a:xfrm>
            <a:prstGeom prst="rect">
              <a:avLst/>
            </a:prstGeom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  <p:pic>
          <p:nvPicPr>
            <p:cNvPr id="29" name="Picture 2" descr="G:\Eyenix\Web\_web_Resource\01_Company\06_인증 현황\certi_01.gif">
              <a:extLst>
                <a:ext uri="{FF2B5EF4-FFF2-40B4-BE49-F238E27FC236}">
                  <a16:creationId xmlns:a16="http://schemas.microsoft.com/office/drawing/2014/main" xmlns="" id="{7005AB15-E70E-4603-A83B-2950F4F52936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2209" y="926550"/>
              <a:ext cx="1066939" cy="1489092"/>
            </a:xfrm>
            <a:prstGeom prst="rect">
              <a:avLst/>
            </a:prstGeom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  <p:pic>
          <p:nvPicPr>
            <p:cNvPr id="30" name="그림 29">
              <a:extLst>
                <a:ext uri="{FF2B5EF4-FFF2-40B4-BE49-F238E27FC236}">
                  <a16:creationId xmlns:a16="http://schemas.microsoft.com/office/drawing/2014/main" xmlns="" id="{EFE8B5B9-D14B-4AAE-B990-83FC935B4206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14901" y="926550"/>
              <a:ext cx="1066939" cy="1489092"/>
            </a:xfrm>
            <a:prstGeom prst="rect">
              <a:avLst/>
            </a:prstGeom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  <p:pic>
          <p:nvPicPr>
            <p:cNvPr id="31" name="그림 30">
              <a:extLst>
                <a:ext uri="{FF2B5EF4-FFF2-40B4-BE49-F238E27FC236}">
                  <a16:creationId xmlns:a16="http://schemas.microsoft.com/office/drawing/2014/main" xmlns="" id="{F4C1AA3A-3293-4F0B-9996-FFAF7B7B3EB3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7593" y="926550"/>
              <a:ext cx="1066939" cy="1489092"/>
            </a:xfrm>
            <a:prstGeom prst="rect">
              <a:avLst/>
            </a:prstGeom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  <p:pic>
          <p:nvPicPr>
            <p:cNvPr id="32" name="그림 31">
              <a:extLst>
                <a:ext uri="{FF2B5EF4-FFF2-40B4-BE49-F238E27FC236}">
                  <a16:creationId xmlns:a16="http://schemas.microsoft.com/office/drawing/2014/main" xmlns="" id="{C9ADD977-60CA-48BD-8476-C6B883805E1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09" t="2349" r="4465" b="4499"/>
            <a:stretch/>
          </p:blipFill>
          <p:spPr>
            <a:xfrm>
              <a:off x="7005872" y="926550"/>
              <a:ext cx="1049385" cy="1489093"/>
            </a:xfrm>
            <a:prstGeom prst="rect">
              <a:avLst/>
            </a:prstGeom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xmlns="" id="{5AC05FB5-71D7-4618-8607-B6DAB80831E6}"/>
              </a:ext>
            </a:extLst>
          </p:cNvPr>
          <p:cNvGrpSpPr/>
          <p:nvPr/>
        </p:nvGrpSpPr>
        <p:grpSpPr>
          <a:xfrm>
            <a:off x="4343400" y="5219700"/>
            <a:ext cx="8861250" cy="2734126"/>
            <a:chOff x="791587" y="3031237"/>
            <a:chExt cx="6167176" cy="1490400"/>
          </a:xfrm>
        </p:grpSpPr>
        <p:pic>
          <p:nvPicPr>
            <p:cNvPr id="34" name="Picture 6" descr="G:\Eyenix\Web\_web_Resource\01_Company\06_인증 현황\certi_05.gif">
              <a:extLst>
                <a:ext uri="{FF2B5EF4-FFF2-40B4-BE49-F238E27FC236}">
                  <a16:creationId xmlns:a16="http://schemas.microsoft.com/office/drawing/2014/main" xmlns="" id="{6EBE3818-0571-46AA-80E4-26FD25D03ECE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1587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35" name="Picture 7" descr="G:\Eyenix\Web\_web_Resource\01_Company\06_인증 현황\certi_06.gif">
              <a:extLst>
                <a:ext uri="{FF2B5EF4-FFF2-40B4-BE49-F238E27FC236}">
                  <a16:creationId xmlns:a16="http://schemas.microsoft.com/office/drawing/2014/main" xmlns="" id="{BDF04A8B-DBFA-4D2F-8BF0-2E45B5F80577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3135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36" name="Picture 8" descr="G:\Eyenix\Web\_web_Resource\01_Company\06_인증 현황\certi_07.gif">
              <a:extLst>
                <a:ext uri="{FF2B5EF4-FFF2-40B4-BE49-F238E27FC236}">
                  <a16:creationId xmlns:a16="http://schemas.microsoft.com/office/drawing/2014/main" xmlns="" id="{EA68612D-0D65-485E-B853-7B8C17EE24B1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4682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37" name="Picture 9" descr="G:\Eyenix\Web\_web_Resource\01_Company\06_인증 현황\certi_08.gif">
              <a:extLst>
                <a:ext uri="{FF2B5EF4-FFF2-40B4-BE49-F238E27FC236}">
                  <a16:creationId xmlns:a16="http://schemas.microsoft.com/office/drawing/2014/main" xmlns="" id="{CEB4DF38-041D-47F9-8622-2DEFBF5C6168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6230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38" name="Picture 10" descr="G:\Eyenix\Web\_web_Resource\01_Company\06_인증 현황\certi_09.gif">
              <a:extLst>
                <a:ext uri="{FF2B5EF4-FFF2-40B4-BE49-F238E27FC236}">
                  <a16:creationId xmlns:a16="http://schemas.microsoft.com/office/drawing/2014/main" xmlns="" id="{81607F9F-F95D-4AB7-81B9-7FE31D1DF1D7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97777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39" name="Picture 11" descr="G:\Eyenix\Web\_web_Resource\01_Company\06_인증 현황\certi_10.gif">
              <a:extLst>
                <a:ext uri="{FF2B5EF4-FFF2-40B4-BE49-F238E27FC236}">
                  <a16:creationId xmlns:a16="http://schemas.microsoft.com/office/drawing/2014/main" xmlns="" id="{05BD28D8-356A-47EA-BC2A-52917CFBD8B7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3802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40" name="Picture 12" descr="G:\Eyenix\Web\_web_Resource\01_Company\06_인증 현황\certi_11.gif">
              <a:extLst>
                <a:ext uri="{FF2B5EF4-FFF2-40B4-BE49-F238E27FC236}">
                  <a16:creationId xmlns:a16="http://schemas.microsoft.com/office/drawing/2014/main" xmlns="" id="{C0226554-0393-4A04-9284-971B345987D7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4450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41" name="Picture 13" descr="G:\Eyenix\Web\_web_Resource\01_Company\06_인증 현황\certi_12.gif">
              <a:extLst>
                <a:ext uri="{FF2B5EF4-FFF2-40B4-BE49-F238E27FC236}">
                  <a16:creationId xmlns:a16="http://schemas.microsoft.com/office/drawing/2014/main" xmlns="" id="{76742D7F-7BE9-4E16-A23C-E911F2743C58}"/>
                </a:ext>
              </a:extLst>
            </p:cNvPr>
            <p:cNvPicPr preferRelativeResize="0">
              <a:picLocks noChangeArrowheads="1"/>
            </p:cNvPicPr>
            <p:nvPr/>
          </p:nvPicPr>
          <p:blipFill rotWithShape="1">
            <a:blip r:embed="rId1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531"/>
            <a:stretch/>
          </p:blipFill>
          <p:spPr bwMode="auto">
            <a:xfrm>
              <a:off x="1846847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42" name="Picture 14" descr="G:\Eyenix\Web\_web_Resource\01_Company\06_인증 현황\certi_13.gif">
              <a:extLst>
                <a:ext uri="{FF2B5EF4-FFF2-40B4-BE49-F238E27FC236}">
                  <a16:creationId xmlns:a16="http://schemas.microsoft.com/office/drawing/2014/main" xmlns="" id="{8A4F7A7C-D3F1-44C3-BDD1-B7215A018514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4996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43" name="Picture 15" descr="G:\Eyenix\Web\_web_Resource\01_Company\06_인증 현황\certi_14.gif">
              <a:extLst>
                <a:ext uri="{FF2B5EF4-FFF2-40B4-BE49-F238E27FC236}">
                  <a16:creationId xmlns:a16="http://schemas.microsoft.com/office/drawing/2014/main" xmlns="" id="{E741FAD3-6814-4F3F-A764-F5EFB7FD49E3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2070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44" name="Picture 16" descr="G:\Eyenix\Web\_web_Resource\01_Company\06_인증 현황\certi_15.gif">
              <a:extLst>
                <a:ext uri="{FF2B5EF4-FFF2-40B4-BE49-F238E27FC236}">
                  <a16:creationId xmlns:a16="http://schemas.microsoft.com/office/drawing/2014/main" xmlns="" id="{598EC1F1-3CB4-472C-9E44-4DC92EBD05D9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71157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45" name="Picture 17" descr="G:\Eyenix\Web\_web_Resource\01_Company\06_인증 현황\certi_16.gif">
              <a:extLst>
                <a:ext uri="{FF2B5EF4-FFF2-40B4-BE49-F238E27FC236}">
                  <a16:creationId xmlns:a16="http://schemas.microsoft.com/office/drawing/2014/main" xmlns="" id="{F03B202A-B896-46F6-9966-91A41CCED441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46845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46" name="Picture 18" descr="G:\Eyenix\Web\_web_Resource\01_Company\06_인증 현황\certi_17.gif">
              <a:extLst>
                <a:ext uri="{FF2B5EF4-FFF2-40B4-BE49-F238E27FC236}">
                  <a16:creationId xmlns:a16="http://schemas.microsoft.com/office/drawing/2014/main" xmlns="" id="{7CD74A5D-ABD5-4D3E-BB19-4D92C8A1FD15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7867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47" name="Picture 19" descr="G:\Eyenix\Web\_web_Resource\01_Company\06_인증 현황\certi_18.gif">
              <a:extLst>
                <a:ext uri="{FF2B5EF4-FFF2-40B4-BE49-F238E27FC236}">
                  <a16:creationId xmlns:a16="http://schemas.microsoft.com/office/drawing/2014/main" xmlns="" id="{8EEE9B7E-0599-4AFE-B893-9BAACCED2497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77098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48" name="Picture 20" descr="G:\Eyenix\Web\_web_Resource\01_Company\06_인증 현황\certi_19.gif">
              <a:extLst>
                <a:ext uri="{FF2B5EF4-FFF2-40B4-BE49-F238E27FC236}">
                  <a16:creationId xmlns:a16="http://schemas.microsoft.com/office/drawing/2014/main" xmlns="" id="{29E7A811-4B1D-4D82-82FB-1BBFADF2F4F2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7234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49" name="Picture 21" descr="G:\Eyenix\Web\_web_Resource\01_Company\06_인증 현황\certi_20.gif">
              <a:extLst>
                <a:ext uri="{FF2B5EF4-FFF2-40B4-BE49-F238E27FC236}">
                  <a16:creationId xmlns:a16="http://schemas.microsoft.com/office/drawing/2014/main" xmlns="" id="{61DE23E5-55B0-4907-9F56-2D5BD9B4D71D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11110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50" name="그림 49">
              <a:extLst>
                <a:ext uri="{FF2B5EF4-FFF2-40B4-BE49-F238E27FC236}">
                  <a16:creationId xmlns:a16="http://schemas.microsoft.com/office/drawing/2014/main" xmlns="" id="{629E7033-4A46-4D94-96BA-B309BD1265BD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2692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51" name="그림 50">
              <a:extLst>
                <a:ext uri="{FF2B5EF4-FFF2-40B4-BE49-F238E27FC236}">
                  <a16:creationId xmlns:a16="http://schemas.microsoft.com/office/drawing/2014/main" xmlns="" id="{DF281BD4-4F9E-4E48-A3B7-8C8FD0AA4B79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38622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52" name="그림 51">
              <a:extLst>
                <a:ext uri="{FF2B5EF4-FFF2-40B4-BE49-F238E27FC236}">
                  <a16:creationId xmlns:a16="http://schemas.microsoft.com/office/drawing/2014/main" xmlns="" id="{CC671CAB-FE22-4FD2-AF01-139D7B73047B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7258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53" name="그림 52">
              <a:extLst>
                <a:ext uri="{FF2B5EF4-FFF2-40B4-BE49-F238E27FC236}">
                  <a16:creationId xmlns:a16="http://schemas.microsoft.com/office/drawing/2014/main" xmlns="" id="{B52721E2-5E44-4B1E-8E38-0F8505BC65FF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6270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54" name="그림 53">
              <a:extLst>
                <a:ext uri="{FF2B5EF4-FFF2-40B4-BE49-F238E27FC236}">
                  <a16:creationId xmlns:a16="http://schemas.microsoft.com/office/drawing/2014/main" xmlns="" id="{39BFC4D6-E498-4FF5-88BB-230E602DA5F6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5120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55" name="그림 54" descr="22. 적외선 영상 처리 방법_페이지_1.png">
              <a:extLst>
                <a:ext uri="{FF2B5EF4-FFF2-40B4-BE49-F238E27FC236}">
                  <a16:creationId xmlns:a16="http://schemas.microsoft.com/office/drawing/2014/main" xmlns="" id="{A8AFD990-6DE2-4D77-8277-185C6DD9C3BC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4230273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56" name="그림 55" descr="23. JPEG 코덱에 기반한 동영상 인코딩 방법 및 스케일링이 되는 양자화테이블에 기반한 적응적 양자화 방법_페이지_1.png">
              <a:extLst>
                <a:ext uri="{FF2B5EF4-FFF2-40B4-BE49-F238E27FC236}">
                  <a16:creationId xmlns:a16="http://schemas.microsoft.com/office/drawing/2014/main" xmlns="" id="{387B43AA-E9A5-4821-9B0B-36392C1C8C9C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4407605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57" name="그림 56" descr="24.글리치 프리 클록 멀티플렉서 및 그 멀티플렉서를 사용한 클록 신호를 선택하는 방법.jpg">
              <a:extLst>
                <a:ext uri="{FF2B5EF4-FFF2-40B4-BE49-F238E27FC236}">
                  <a16:creationId xmlns:a16="http://schemas.microsoft.com/office/drawing/2014/main" xmlns="" id="{9B280B64-F614-4B77-B49D-A44B0107E912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4576135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58" name="그림 57" descr="25.체인 형태로 연결된 디바이스 및 그 설정 방법.png">
              <a:extLst>
                <a:ext uri="{FF2B5EF4-FFF2-40B4-BE49-F238E27FC236}">
                  <a16:creationId xmlns:a16="http://schemas.microsoft.com/office/drawing/2014/main" xmlns="" id="{91C533ED-E41F-4651-9952-20A964B18C28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4737361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59" name="그림 58" descr="26. 가상 카메라 기반의 임의 시점 영상 생성 장치 및 방법.png">
              <a:extLst>
                <a:ext uri="{FF2B5EF4-FFF2-40B4-BE49-F238E27FC236}">
                  <a16:creationId xmlns:a16="http://schemas.microsoft.com/office/drawing/2014/main" xmlns="" id="{BB1F02A3-1D8D-4CF0-A6C4-3D999D2CCACC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4885976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60" name="그림 59" descr="27. 360도 전방향 뷰 영상 생성 장치 및 방법.png">
              <a:extLst>
                <a:ext uri="{FF2B5EF4-FFF2-40B4-BE49-F238E27FC236}">
                  <a16:creationId xmlns:a16="http://schemas.microsoft.com/office/drawing/2014/main" xmlns="" id="{FDAB9C1E-2890-4367-BC37-2086DCB0CD0C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5049482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61" name="그림 60" descr="28.광각 카메라용 다중 뷰 영상 생성 장치 및 영상 생성 방법.png">
              <a:extLst>
                <a:ext uri="{FF2B5EF4-FFF2-40B4-BE49-F238E27FC236}">
                  <a16:creationId xmlns:a16="http://schemas.microsoft.com/office/drawing/2014/main" xmlns="" id="{03D9BC15-53C1-41AC-A150-70D6DCFECE4A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5219200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62" name="그림 61" descr="29_감도 개선을 위한 영상 처리 장치 및 방법.png">
              <a:extLst>
                <a:ext uri="{FF2B5EF4-FFF2-40B4-BE49-F238E27FC236}">
                  <a16:creationId xmlns:a16="http://schemas.microsoft.com/office/drawing/2014/main" xmlns="" id="{DE4ECF4C-AA84-4A05-B90A-6F5E7791DACB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5380928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63" name="그림 62">
              <a:extLst>
                <a:ext uri="{FF2B5EF4-FFF2-40B4-BE49-F238E27FC236}">
                  <a16:creationId xmlns:a16="http://schemas.microsoft.com/office/drawing/2014/main" xmlns="" id="{3759E68F-0387-4B80-A46D-9578CE5BC85D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55809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64" name="그림 63">
              <a:extLst>
                <a:ext uri="{FF2B5EF4-FFF2-40B4-BE49-F238E27FC236}">
                  <a16:creationId xmlns:a16="http://schemas.microsoft.com/office/drawing/2014/main" xmlns="" id="{A7BB9F3A-B5ED-454A-850B-7B2DCD2FC211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5712484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65" name="그림 64">
              <a:extLst>
                <a:ext uri="{FF2B5EF4-FFF2-40B4-BE49-F238E27FC236}">
                  <a16:creationId xmlns:a16="http://schemas.microsoft.com/office/drawing/2014/main" xmlns="" id="{CAB9C688-C96C-4ED9-9939-D77620A73E8E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5885565" y="3031237"/>
              <a:ext cx="1073198" cy="1490400"/>
            </a:xfrm>
            <a:prstGeom prst="rect">
              <a:avLst/>
            </a:prstGeom>
            <a:noFill/>
            <a:ln>
              <a:noFill/>
            </a:ln>
            <a:effectLst>
              <a:outerShdw blurRad="76200" dir="13500000" sy="23000" kx="1200000" algn="br" rotWithShape="0">
                <a:prstClr val="black">
                  <a:alpha val="4000"/>
                </a:prstClr>
              </a:outerShdw>
              <a:reflection blurRad="12700" stA="13000" endPos="30000" dist="5000" dir="5400000" sy="-100000" algn="bl" rotWithShape="0"/>
            </a:effectLst>
            <a:scene3d>
              <a:camera prst="perspectiveContrastingLeftFacing">
                <a:rot lat="42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직사각형 103"/>
          <p:cNvSpPr/>
          <p:nvPr/>
        </p:nvSpPr>
        <p:spPr>
          <a:xfrm>
            <a:off x="0" y="1620000"/>
            <a:ext cx="18288000" cy="7391400"/>
          </a:xfrm>
          <a:prstGeom prst="rect">
            <a:avLst/>
          </a:prstGeom>
          <a:gradFill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accent5">
                  <a:lumMod val="20000"/>
                  <a:lumOff val="80000"/>
                </a:schemeClr>
              </a:gs>
              <a:gs pos="100000">
                <a:srgbClr val="FFFBEB">
                  <a:alpha val="50980"/>
                </a:srgb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4" name="그룹 1003"/>
          <p:cNvGrpSpPr/>
          <p:nvPr/>
        </p:nvGrpSpPr>
        <p:grpSpPr>
          <a:xfrm>
            <a:off x="6155839" y="134042"/>
            <a:ext cx="5966999" cy="673925"/>
            <a:chOff x="6155839" y="134042"/>
            <a:chExt cx="5966999" cy="67392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155839" y="134042"/>
              <a:ext cx="5966999" cy="673925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47005" y="69282"/>
            <a:ext cx="4494504" cy="876423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93899" y="2975305"/>
            <a:ext cx="1316889" cy="807992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68754" y="2984829"/>
            <a:ext cx="1316889" cy="807992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879111" y="2975305"/>
            <a:ext cx="1316889" cy="807992"/>
          </a:xfrm>
          <a:prstGeom prst="rect">
            <a:avLst/>
          </a:prstGeom>
        </p:spPr>
      </p:pic>
      <p:pic>
        <p:nvPicPr>
          <p:cNvPr id="27" name="Object 26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248059" y="2975305"/>
            <a:ext cx="1316889" cy="807992"/>
          </a:xfrm>
          <a:prstGeom prst="rect">
            <a:avLst/>
          </a:prstGeom>
        </p:spPr>
      </p:pic>
      <p:pic>
        <p:nvPicPr>
          <p:cNvPr id="28" name="Object 27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2556549" y="2994353"/>
            <a:ext cx="1263433" cy="807992"/>
          </a:xfrm>
          <a:prstGeom prst="rect">
            <a:avLst/>
          </a:prstGeom>
        </p:spPr>
      </p:pic>
      <p:pic>
        <p:nvPicPr>
          <p:cNvPr id="29" name="Object 28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975045" y="1973978"/>
            <a:ext cx="1078043" cy="444687"/>
          </a:xfrm>
          <a:prstGeom prst="rect">
            <a:avLst/>
          </a:prstGeom>
        </p:spPr>
      </p:pic>
      <p:pic>
        <p:nvPicPr>
          <p:cNvPr id="30" name="Object 29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127704" y="2000484"/>
            <a:ext cx="1736223" cy="444687"/>
          </a:xfrm>
          <a:prstGeom prst="rect">
            <a:avLst/>
          </a:prstGeom>
        </p:spPr>
      </p:pic>
      <p:pic>
        <p:nvPicPr>
          <p:cNvPr id="31" name="Object 30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8539048" y="1991014"/>
            <a:ext cx="1368169" cy="772806"/>
          </a:xfrm>
          <a:prstGeom prst="rect">
            <a:avLst/>
          </a:prstGeom>
        </p:spPr>
      </p:pic>
      <p:pic>
        <p:nvPicPr>
          <p:cNvPr id="32" name="Object 31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0933218" y="1981436"/>
            <a:ext cx="2033473" cy="772806"/>
          </a:xfrm>
          <a:prstGeom prst="rect">
            <a:avLst/>
          </a:prstGeom>
        </p:spPr>
      </p:pic>
      <p:pic>
        <p:nvPicPr>
          <p:cNvPr id="33" name="Object 32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3221603" y="1981436"/>
            <a:ext cx="2373033" cy="772806"/>
          </a:xfrm>
          <a:prstGeom prst="rect">
            <a:avLst/>
          </a:prstGeom>
        </p:spPr>
      </p:pic>
      <p:pic>
        <p:nvPicPr>
          <p:cNvPr id="38" name="Object 37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2594126" y="4390798"/>
            <a:ext cx="2025054" cy="444687"/>
          </a:xfrm>
          <a:prstGeom prst="rect">
            <a:avLst/>
          </a:prstGeom>
        </p:spPr>
      </p:pic>
      <p:pic>
        <p:nvPicPr>
          <p:cNvPr id="39" name="Object 38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4965472" y="4374881"/>
            <a:ext cx="1891674" cy="453465"/>
          </a:xfrm>
          <a:prstGeom prst="rect">
            <a:avLst/>
          </a:prstGeom>
        </p:spPr>
      </p:pic>
      <p:pic>
        <p:nvPicPr>
          <p:cNvPr id="40" name="Object 39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7387551" y="4367537"/>
            <a:ext cx="1892322" cy="453465"/>
          </a:xfrm>
          <a:prstGeom prst="rect">
            <a:avLst/>
          </a:prstGeom>
        </p:spPr>
      </p:pic>
      <p:pic>
        <p:nvPicPr>
          <p:cNvPr id="41" name="Object 40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1420874" y="4367413"/>
            <a:ext cx="2486964" cy="772806"/>
          </a:xfrm>
          <a:prstGeom prst="rect">
            <a:avLst/>
          </a:prstGeom>
        </p:spPr>
      </p:pic>
      <p:grpSp>
        <p:nvGrpSpPr>
          <p:cNvPr id="10" name="그룹 1008"/>
          <p:cNvGrpSpPr/>
          <p:nvPr/>
        </p:nvGrpSpPr>
        <p:grpSpPr>
          <a:xfrm>
            <a:off x="10051476" y="4442226"/>
            <a:ext cx="1526508" cy="248213"/>
            <a:chOff x="10051476" y="4442226"/>
            <a:chExt cx="1526508" cy="248213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0051476" y="4442226"/>
              <a:ext cx="1526508" cy="248213"/>
            </a:xfrm>
            <a:prstGeom prst="rect">
              <a:avLst/>
            </a:prstGeom>
          </p:spPr>
        </p:pic>
      </p:grpSp>
      <p:pic>
        <p:nvPicPr>
          <p:cNvPr id="57" name="Object 56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5029200" y="6667500"/>
            <a:ext cx="2317771" cy="1100925"/>
          </a:xfrm>
          <a:prstGeom prst="rect">
            <a:avLst/>
          </a:prstGeom>
        </p:spPr>
      </p:pic>
      <p:pic>
        <p:nvPicPr>
          <p:cNvPr id="58" name="Object 57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7391400" y="6721034"/>
            <a:ext cx="1512369" cy="786171"/>
          </a:xfrm>
          <a:prstGeom prst="rect">
            <a:avLst/>
          </a:prstGeom>
        </p:spPr>
      </p:pic>
      <p:pic>
        <p:nvPicPr>
          <p:cNvPr id="59" name="Object 58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9700096" y="6740081"/>
            <a:ext cx="2040381" cy="444687"/>
          </a:xfrm>
          <a:prstGeom prst="rect">
            <a:avLst/>
          </a:prstGeom>
        </p:spPr>
      </p:pic>
      <p:pic>
        <p:nvPicPr>
          <p:cNvPr id="60" name="Object 59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12118572" y="6725239"/>
            <a:ext cx="1961157" cy="786171"/>
          </a:xfrm>
          <a:prstGeom prst="rect">
            <a:avLst/>
          </a:prstGeom>
        </p:spPr>
      </p:pic>
      <p:pic>
        <p:nvPicPr>
          <p:cNvPr id="61" name="Object 60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3870492" y="5379584"/>
            <a:ext cx="1263433" cy="807992"/>
          </a:xfrm>
          <a:prstGeom prst="rect">
            <a:avLst/>
          </a:prstGeom>
        </p:spPr>
      </p:pic>
      <p:pic>
        <p:nvPicPr>
          <p:cNvPr id="62" name="Object 61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6133187" y="5398631"/>
            <a:ext cx="1263433" cy="807992"/>
          </a:xfrm>
          <a:prstGeom prst="rect">
            <a:avLst/>
          </a:prstGeom>
        </p:spPr>
      </p:pic>
      <p:pic>
        <p:nvPicPr>
          <p:cNvPr id="63" name="Object 62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8520025" y="5408155"/>
            <a:ext cx="1263433" cy="807992"/>
          </a:xfrm>
          <a:prstGeom prst="rect">
            <a:avLst/>
          </a:prstGeom>
        </p:spPr>
      </p:pic>
      <p:pic>
        <p:nvPicPr>
          <p:cNvPr id="64" name="Object 63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10998016" y="5394393"/>
            <a:ext cx="1263433" cy="807992"/>
          </a:xfrm>
          <a:prstGeom prst="rect">
            <a:avLst/>
          </a:prstGeom>
        </p:spPr>
      </p:pic>
      <p:pic>
        <p:nvPicPr>
          <p:cNvPr id="65" name="Object 64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13324206" y="5416326"/>
            <a:ext cx="1052641" cy="807992"/>
          </a:xfrm>
          <a:prstGeom prst="rect">
            <a:avLst/>
          </a:prstGeom>
        </p:spPr>
      </p:pic>
      <p:pic>
        <p:nvPicPr>
          <p:cNvPr id="66" name="Object 65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4314778" y="7785317"/>
            <a:ext cx="1263433" cy="807992"/>
          </a:xfrm>
          <a:prstGeom prst="rect">
            <a:avLst/>
          </a:prstGeom>
        </p:spPr>
      </p:pic>
      <p:pic>
        <p:nvPicPr>
          <p:cNvPr id="67" name="Object 66"/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6660825" y="7775793"/>
            <a:ext cx="1263433" cy="807992"/>
          </a:xfrm>
          <a:prstGeom prst="rect">
            <a:avLst/>
          </a:prstGeom>
        </p:spPr>
      </p:pic>
      <p:pic>
        <p:nvPicPr>
          <p:cNvPr id="68" name="Object 67"/>
          <p:cNvPicPr>
            <a:picLocks noChangeAspect="1"/>
          </p:cNvPicPr>
          <p:nvPr/>
        </p:nvPicPr>
        <p:blipFill>
          <a:blip r:embed="rId31" cstate="print"/>
          <a:stretch>
            <a:fillRect/>
          </a:stretch>
        </p:blipFill>
        <p:spPr>
          <a:xfrm>
            <a:off x="9034492" y="7781241"/>
            <a:ext cx="1263433" cy="807992"/>
          </a:xfrm>
          <a:prstGeom prst="rect">
            <a:avLst/>
          </a:prstGeom>
        </p:spPr>
      </p:pic>
      <p:pic>
        <p:nvPicPr>
          <p:cNvPr id="69" name="Object 68"/>
          <p:cNvPicPr>
            <a:picLocks noChangeAspect="1"/>
          </p:cNvPicPr>
          <p:nvPr/>
        </p:nvPicPr>
        <p:blipFill>
          <a:blip r:embed="rId32" cstate="print"/>
          <a:stretch>
            <a:fillRect/>
          </a:stretch>
        </p:blipFill>
        <p:spPr>
          <a:xfrm>
            <a:off x="11469635" y="7775791"/>
            <a:ext cx="1316889" cy="807992"/>
          </a:xfrm>
          <a:prstGeom prst="rect">
            <a:avLst/>
          </a:prstGeom>
        </p:spPr>
      </p:pic>
      <p:pic>
        <p:nvPicPr>
          <p:cNvPr id="105" name="Object 170"/>
          <p:cNvPicPr>
            <a:picLocks noChangeAspect="1"/>
          </p:cNvPicPr>
          <p:nvPr/>
        </p:nvPicPr>
        <p:blipFill>
          <a:blip r:embed="rId33" cstate="print"/>
          <a:stretch>
            <a:fillRect/>
          </a:stretch>
        </p:blipFill>
        <p:spPr>
          <a:xfrm>
            <a:off x="1066800" y="9410700"/>
            <a:ext cx="488008" cy="568898"/>
          </a:xfrm>
          <a:prstGeom prst="rect">
            <a:avLst/>
          </a:prstGeom>
        </p:spPr>
      </p:pic>
      <p:sp>
        <p:nvSpPr>
          <p:cNvPr id="106" name="Object 9"/>
          <p:cNvSpPr txBox="1"/>
          <p:nvPr/>
        </p:nvSpPr>
        <p:spPr>
          <a:xfrm>
            <a:off x="1554808" y="9131827"/>
            <a:ext cx="16230600" cy="1040874"/>
          </a:xfrm>
          <a:prstGeom prst="rect">
            <a:avLst/>
          </a:prstGeom>
          <a:noFill/>
        </p:spPr>
        <p:txBody>
          <a:bodyPr wrap="square" rtlCol="0"/>
          <a:lstStyle/>
          <a:p>
            <a:r>
              <a:rPr lang="en-US" sz="3200" b="1" kern="0" spc="-100" dirty="0" smtClean="0"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회사설립 이후 꾸준한 연구와 기술개발 등을 통해 </a:t>
            </a:r>
            <a:r>
              <a:rPr lang="en-US" sz="3200" b="1" kern="0" spc="-100" dirty="0" smtClean="0">
                <a:solidFill>
                  <a:srgbClr val="FA0000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다수의</a:t>
            </a:r>
            <a:r>
              <a:rPr lang="en-US" sz="3200" b="1" kern="0" spc="-100" dirty="0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 </a:t>
            </a:r>
            <a:r>
              <a:rPr lang="en-US" sz="3200" b="1" kern="0" spc="-100" dirty="0" smtClean="0">
                <a:solidFill>
                  <a:srgbClr val="FA0000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세계 최초 </a:t>
            </a:r>
            <a:r>
              <a:rPr lang="en-US" sz="3200" b="1" kern="0" spc="-100" dirty="0" smtClean="0"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기술을 개발하는 성과를 이룸.</a:t>
            </a:r>
            <a:endParaRPr lang="en-US" sz="2000" b="1" dirty="0">
              <a:latin typeface="BusanBada" pitchFamily="2" charset="-127"/>
              <a:ea typeface="BusanBada" pitchFamily="2" charset="-127"/>
            </a:endParaRPr>
          </a:p>
        </p:txBody>
      </p:sp>
      <p:sp>
        <p:nvSpPr>
          <p:cNvPr id="115" name="막힌 원호 114"/>
          <p:cNvSpPr/>
          <p:nvPr/>
        </p:nvSpPr>
        <p:spPr>
          <a:xfrm rot="5133606">
            <a:off x="12877774" y="2706580"/>
            <a:ext cx="2514600" cy="2971852"/>
          </a:xfrm>
          <a:prstGeom prst="blockArc">
            <a:avLst>
              <a:gd name="adj1" fmla="val 11325891"/>
              <a:gd name="adj2" fmla="val 21584690"/>
              <a:gd name="adj3" fmla="val 6112"/>
            </a:avLst>
          </a:prstGeom>
          <a:solidFill>
            <a:srgbClr val="B5E6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19" name="갈매기형 수장 118"/>
          <p:cNvSpPr/>
          <p:nvPr/>
        </p:nvSpPr>
        <p:spPr>
          <a:xfrm>
            <a:off x="16535400" y="7369200"/>
            <a:ext cx="609600" cy="735300"/>
          </a:xfrm>
          <a:prstGeom prst="chevron">
            <a:avLst>
              <a:gd name="adj" fmla="val 62014"/>
            </a:avLst>
          </a:prstGeom>
          <a:solidFill>
            <a:srgbClr val="B5E6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20" name="막힌 원호 119"/>
          <p:cNvSpPr/>
          <p:nvPr/>
        </p:nvSpPr>
        <p:spPr>
          <a:xfrm rot="16200000">
            <a:off x="2701392" y="5104800"/>
            <a:ext cx="2520000" cy="2893583"/>
          </a:xfrm>
          <a:prstGeom prst="blockArc">
            <a:avLst>
              <a:gd name="adj1" fmla="val 10765059"/>
              <a:gd name="adj2" fmla="val 239024"/>
              <a:gd name="adj3" fmla="val 6077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92" name="모서리가 둥근 직사각형 91"/>
          <p:cNvSpPr/>
          <p:nvPr/>
        </p:nvSpPr>
        <p:spPr>
          <a:xfrm>
            <a:off x="3886200" y="7658100"/>
            <a:ext cx="13106400" cy="152400"/>
          </a:xfrm>
          <a:prstGeom prst="roundRect">
            <a:avLst/>
          </a:prstGeom>
          <a:gradFill>
            <a:gsLst>
              <a:gs pos="0">
                <a:schemeClr val="tx2"/>
              </a:gs>
              <a:gs pos="50000">
                <a:srgbClr val="BFCAF7"/>
              </a:gs>
              <a:gs pos="100000">
                <a:srgbClr val="B5E6F1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5" name="모서리가 둥근 직사각형 94"/>
          <p:cNvSpPr/>
          <p:nvPr/>
        </p:nvSpPr>
        <p:spPr>
          <a:xfrm>
            <a:off x="3962400" y="5295900"/>
            <a:ext cx="10287000" cy="152400"/>
          </a:xfrm>
          <a:prstGeom prst="roundRect">
            <a:avLst/>
          </a:prstGeom>
          <a:gradFill>
            <a:gsLst>
              <a:gs pos="0">
                <a:schemeClr val="tx2"/>
              </a:gs>
              <a:gs pos="50000">
                <a:srgbClr val="BFCAF7"/>
              </a:gs>
              <a:gs pos="100000">
                <a:srgbClr val="B5E6F1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6" name="모서리가 둥근 직사각형 95"/>
          <p:cNvSpPr/>
          <p:nvPr/>
        </p:nvSpPr>
        <p:spPr>
          <a:xfrm>
            <a:off x="3810000" y="2933700"/>
            <a:ext cx="10439400" cy="152400"/>
          </a:xfrm>
          <a:prstGeom prst="roundRect">
            <a:avLst/>
          </a:prstGeom>
          <a:gradFill>
            <a:gsLst>
              <a:gs pos="0">
                <a:schemeClr val="tx2"/>
              </a:gs>
              <a:gs pos="50000">
                <a:srgbClr val="BFCAF7"/>
              </a:gs>
              <a:gs pos="100000">
                <a:srgbClr val="B5E6F1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1016"/>
          <p:cNvGrpSpPr/>
          <p:nvPr/>
        </p:nvGrpSpPr>
        <p:grpSpPr>
          <a:xfrm>
            <a:off x="4072361" y="4873223"/>
            <a:ext cx="1008738" cy="176544"/>
            <a:chOff x="4072361" y="4873223"/>
            <a:chExt cx="1008738" cy="176544"/>
          </a:xfrm>
        </p:grpSpPr>
        <p:pic>
          <p:nvPicPr>
            <p:cNvPr id="89" name="Object 88"/>
            <p:cNvPicPr>
              <a:picLocks noChangeAspect="1"/>
            </p:cNvPicPr>
            <p:nvPr/>
          </p:nvPicPr>
          <p:blipFill>
            <a:blip r:embed="rId34" cstate="print"/>
            <a:stretch>
              <a:fillRect/>
            </a:stretch>
          </p:blipFill>
          <p:spPr>
            <a:xfrm rot="-16200000">
              <a:off x="3567599" y="4777985"/>
              <a:ext cx="2019048" cy="361905"/>
            </a:xfrm>
            <a:prstGeom prst="rect">
              <a:avLst/>
            </a:prstGeom>
          </p:spPr>
        </p:pic>
        <p:pic>
          <p:nvPicPr>
            <p:cNvPr id="90" name="Object 89"/>
            <p:cNvPicPr>
              <a:picLocks noChangeAspect="1"/>
            </p:cNvPicPr>
            <p:nvPr/>
          </p:nvPicPr>
          <p:blipFill>
            <a:blip r:embed="rId35" cstate="print"/>
            <a:stretch>
              <a:fillRect/>
            </a:stretch>
          </p:blipFill>
          <p:spPr>
            <a:xfrm rot="-16200000">
              <a:off x="4072361" y="4873223"/>
              <a:ext cx="1008738" cy="176544"/>
            </a:xfrm>
            <a:prstGeom prst="rect">
              <a:avLst/>
            </a:prstGeom>
          </p:spPr>
        </p:pic>
      </p:grpSp>
      <p:grpSp>
        <p:nvGrpSpPr>
          <p:cNvPr id="34" name="그룹 1015"/>
          <p:cNvGrpSpPr/>
          <p:nvPr/>
        </p:nvGrpSpPr>
        <p:grpSpPr>
          <a:xfrm>
            <a:off x="6319241" y="4878501"/>
            <a:ext cx="1008738" cy="176544"/>
            <a:chOff x="6319241" y="4878501"/>
            <a:chExt cx="1008738" cy="176544"/>
          </a:xfrm>
        </p:grpSpPr>
        <p:pic>
          <p:nvPicPr>
            <p:cNvPr id="85" name="Object 84"/>
            <p:cNvPicPr>
              <a:picLocks noChangeAspect="1"/>
            </p:cNvPicPr>
            <p:nvPr/>
          </p:nvPicPr>
          <p:blipFill>
            <a:blip r:embed="rId34" cstate="print"/>
            <a:stretch>
              <a:fillRect/>
            </a:stretch>
          </p:blipFill>
          <p:spPr>
            <a:xfrm rot="-16200000">
              <a:off x="5814479" y="4783263"/>
              <a:ext cx="2019048" cy="361905"/>
            </a:xfrm>
            <a:prstGeom prst="rect">
              <a:avLst/>
            </a:prstGeom>
          </p:spPr>
        </p:pic>
        <p:pic>
          <p:nvPicPr>
            <p:cNvPr id="86" name="Object 85"/>
            <p:cNvPicPr>
              <a:picLocks noChangeAspect="1"/>
            </p:cNvPicPr>
            <p:nvPr/>
          </p:nvPicPr>
          <p:blipFill>
            <a:blip r:embed="rId35" cstate="print"/>
            <a:stretch>
              <a:fillRect/>
            </a:stretch>
          </p:blipFill>
          <p:spPr>
            <a:xfrm rot="-16200000">
              <a:off x="6319241" y="4878501"/>
              <a:ext cx="1008738" cy="176544"/>
            </a:xfrm>
            <a:prstGeom prst="rect">
              <a:avLst/>
            </a:prstGeom>
          </p:spPr>
        </p:pic>
      </p:grpSp>
      <p:grpSp>
        <p:nvGrpSpPr>
          <p:cNvPr id="24" name="그룹 1014"/>
          <p:cNvGrpSpPr/>
          <p:nvPr/>
        </p:nvGrpSpPr>
        <p:grpSpPr>
          <a:xfrm>
            <a:off x="9065858" y="3953561"/>
            <a:ext cx="361905" cy="2019048"/>
            <a:chOff x="9065858" y="3953561"/>
            <a:chExt cx="361905" cy="2019048"/>
          </a:xfrm>
        </p:grpSpPr>
        <p:pic>
          <p:nvPicPr>
            <p:cNvPr id="81" name="Object 80"/>
            <p:cNvPicPr>
              <a:picLocks noChangeAspect="1"/>
            </p:cNvPicPr>
            <p:nvPr/>
          </p:nvPicPr>
          <p:blipFill>
            <a:blip r:embed="rId34" cstate="print"/>
            <a:stretch>
              <a:fillRect/>
            </a:stretch>
          </p:blipFill>
          <p:spPr>
            <a:xfrm rot="5400000">
              <a:off x="8237287" y="4782132"/>
              <a:ext cx="2019048" cy="361905"/>
            </a:xfrm>
            <a:prstGeom prst="rect">
              <a:avLst/>
            </a:prstGeom>
          </p:spPr>
        </p:pic>
        <p:pic>
          <p:nvPicPr>
            <p:cNvPr id="82" name="Object 81"/>
            <p:cNvPicPr>
              <a:picLocks noChangeAspect="1"/>
            </p:cNvPicPr>
            <p:nvPr/>
          </p:nvPicPr>
          <p:blipFill>
            <a:blip r:embed="rId35" cstate="print"/>
            <a:stretch>
              <a:fillRect/>
            </a:stretch>
          </p:blipFill>
          <p:spPr>
            <a:xfrm rot="5400000">
              <a:off x="8727903" y="4873797"/>
              <a:ext cx="1008738" cy="176544"/>
            </a:xfrm>
            <a:prstGeom prst="rect">
              <a:avLst/>
            </a:prstGeom>
          </p:spPr>
        </p:pic>
      </p:grpSp>
      <p:grpSp>
        <p:nvGrpSpPr>
          <p:cNvPr id="8" name="그룹 1007"/>
          <p:cNvGrpSpPr/>
          <p:nvPr/>
        </p:nvGrpSpPr>
        <p:grpSpPr>
          <a:xfrm>
            <a:off x="11152364" y="4877370"/>
            <a:ext cx="1008738" cy="176544"/>
            <a:chOff x="11152364" y="4877370"/>
            <a:chExt cx="1008738" cy="176544"/>
          </a:xfrm>
        </p:grpSpPr>
        <p:pic>
          <p:nvPicPr>
            <p:cNvPr id="35" name="Object 34"/>
            <p:cNvPicPr>
              <a:picLocks noChangeAspect="1"/>
            </p:cNvPicPr>
            <p:nvPr/>
          </p:nvPicPr>
          <p:blipFill>
            <a:blip r:embed="rId34" cstate="print"/>
            <a:stretch>
              <a:fillRect/>
            </a:stretch>
          </p:blipFill>
          <p:spPr>
            <a:xfrm rot="-16200000">
              <a:off x="10647602" y="4782132"/>
              <a:ext cx="2019048" cy="361905"/>
            </a:xfrm>
            <a:prstGeom prst="rect">
              <a:avLst/>
            </a:prstGeom>
          </p:spPr>
        </p:pic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35" cstate="print"/>
            <a:stretch>
              <a:fillRect/>
            </a:stretch>
          </p:blipFill>
          <p:spPr>
            <a:xfrm rot="-16200000">
              <a:off x="11152364" y="4877370"/>
              <a:ext cx="1008738" cy="176544"/>
            </a:xfrm>
            <a:prstGeom prst="rect">
              <a:avLst/>
            </a:prstGeom>
          </p:spPr>
        </p:pic>
      </p:grpSp>
      <p:grpSp>
        <p:nvGrpSpPr>
          <p:cNvPr id="21" name="그룹 1013"/>
          <p:cNvGrpSpPr/>
          <p:nvPr/>
        </p:nvGrpSpPr>
        <p:grpSpPr>
          <a:xfrm>
            <a:off x="13394655" y="4882747"/>
            <a:ext cx="1005962" cy="176544"/>
            <a:chOff x="13394655" y="4882747"/>
            <a:chExt cx="1005962" cy="176544"/>
          </a:xfrm>
        </p:grpSpPr>
        <p:pic>
          <p:nvPicPr>
            <p:cNvPr id="77" name="Object 76"/>
            <p:cNvPicPr>
              <a:picLocks noChangeAspect="1"/>
            </p:cNvPicPr>
            <p:nvPr/>
          </p:nvPicPr>
          <p:blipFill>
            <a:blip r:embed="rId36" cstate="print"/>
            <a:stretch>
              <a:fillRect/>
            </a:stretch>
          </p:blipFill>
          <p:spPr>
            <a:xfrm rot="-16200000">
              <a:off x="12889893" y="4787509"/>
              <a:ext cx="2019048" cy="361905"/>
            </a:xfrm>
            <a:prstGeom prst="rect">
              <a:avLst/>
            </a:prstGeom>
          </p:spPr>
        </p:pic>
        <p:pic>
          <p:nvPicPr>
            <p:cNvPr id="78" name="Object 77"/>
            <p:cNvPicPr>
              <a:picLocks noChangeAspect="1"/>
            </p:cNvPicPr>
            <p:nvPr/>
          </p:nvPicPr>
          <p:blipFill>
            <a:blip r:embed="rId37" cstate="print"/>
            <a:stretch>
              <a:fillRect/>
            </a:stretch>
          </p:blipFill>
          <p:spPr>
            <a:xfrm rot="-16200000">
              <a:off x="13394655" y="4882747"/>
              <a:ext cx="1005962" cy="176544"/>
            </a:xfrm>
            <a:prstGeom prst="rect">
              <a:avLst/>
            </a:prstGeom>
          </p:spPr>
        </p:pic>
      </p:grpSp>
      <p:grpSp>
        <p:nvGrpSpPr>
          <p:cNvPr id="20" name="그룹 1012"/>
          <p:cNvGrpSpPr/>
          <p:nvPr/>
        </p:nvGrpSpPr>
        <p:grpSpPr>
          <a:xfrm>
            <a:off x="12703383" y="2476500"/>
            <a:ext cx="1005962" cy="176544"/>
            <a:chOff x="12703383" y="2476145"/>
            <a:chExt cx="1005962" cy="176544"/>
          </a:xfrm>
        </p:grpSpPr>
        <p:pic>
          <p:nvPicPr>
            <p:cNvPr id="73" name="Object 72"/>
            <p:cNvPicPr>
              <a:picLocks noChangeAspect="1"/>
            </p:cNvPicPr>
            <p:nvPr/>
          </p:nvPicPr>
          <p:blipFill>
            <a:blip r:embed="rId36" cstate="print"/>
            <a:stretch>
              <a:fillRect/>
            </a:stretch>
          </p:blipFill>
          <p:spPr>
            <a:xfrm rot="-16200000">
              <a:off x="12198621" y="2380906"/>
              <a:ext cx="2019048" cy="361905"/>
            </a:xfrm>
            <a:prstGeom prst="rect">
              <a:avLst/>
            </a:prstGeom>
          </p:spPr>
        </p:pic>
        <p:pic>
          <p:nvPicPr>
            <p:cNvPr id="74" name="Object 73"/>
            <p:cNvPicPr>
              <a:picLocks noChangeAspect="1"/>
            </p:cNvPicPr>
            <p:nvPr/>
          </p:nvPicPr>
          <p:blipFill>
            <a:blip r:embed="rId37" cstate="print"/>
            <a:stretch>
              <a:fillRect/>
            </a:stretch>
          </p:blipFill>
          <p:spPr>
            <a:xfrm rot="-16200000">
              <a:off x="12703383" y="2476145"/>
              <a:ext cx="1005962" cy="176544"/>
            </a:xfrm>
            <a:prstGeom prst="rect">
              <a:avLst/>
            </a:prstGeom>
          </p:spPr>
        </p:pic>
      </p:grpSp>
      <p:grpSp>
        <p:nvGrpSpPr>
          <p:cNvPr id="7" name="그룹 1006"/>
          <p:cNvGrpSpPr/>
          <p:nvPr/>
        </p:nvGrpSpPr>
        <p:grpSpPr>
          <a:xfrm>
            <a:off x="10404416" y="2480113"/>
            <a:ext cx="1005962" cy="176544"/>
            <a:chOff x="10404416" y="2480113"/>
            <a:chExt cx="1005962" cy="176544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36" cstate="print"/>
            <a:stretch>
              <a:fillRect/>
            </a:stretch>
          </p:blipFill>
          <p:spPr>
            <a:xfrm rot="-16200000">
              <a:off x="9899654" y="2384875"/>
              <a:ext cx="2019048" cy="361905"/>
            </a:xfrm>
            <a:prstGeom prst="rect">
              <a:avLst/>
            </a:prstGeom>
          </p:spPr>
        </p:pic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37" cstate="print"/>
            <a:stretch>
              <a:fillRect/>
            </a:stretch>
          </p:blipFill>
          <p:spPr>
            <a:xfrm rot="-16200000">
              <a:off x="10404416" y="2480113"/>
              <a:ext cx="1005962" cy="176544"/>
            </a:xfrm>
            <a:prstGeom prst="rect">
              <a:avLst/>
            </a:prstGeom>
          </p:spPr>
        </p:pic>
      </p:grpSp>
      <p:grpSp>
        <p:nvGrpSpPr>
          <p:cNvPr id="5" name="그룹 1004"/>
          <p:cNvGrpSpPr/>
          <p:nvPr/>
        </p:nvGrpSpPr>
        <p:grpSpPr>
          <a:xfrm>
            <a:off x="8029641" y="2480825"/>
            <a:ext cx="1007385" cy="176544"/>
            <a:chOff x="8029641" y="2480825"/>
            <a:chExt cx="1007385" cy="176544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38" cstate="print"/>
            <a:stretch>
              <a:fillRect/>
            </a:stretch>
          </p:blipFill>
          <p:spPr>
            <a:xfrm rot="-16200000">
              <a:off x="7524879" y="2385587"/>
              <a:ext cx="2019048" cy="361905"/>
            </a:xfrm>
            <a:prstGeom prst="rect">
              <a:avLst/>
            </a:prstGeom>
          </p:spPr>
        </p:pic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39" cstate="print"/>
            <a:stretch>
              <a:fillRect/>
            </a:stretch>
          </p:blipFill>
          <p:spPr>
            <a:xfrm rot="-16200000">
              <a:off x="8029641" y="2480825"/>
              <a:ext cx="1007385" cy="176544"/>
            </a:xfrm>
            <a:prstGeom prst="rect">
              <a:avLst/>
            </a:prstGeom>
          </p:spPr>
        </p:pic>
      </p:grpSp>
      <p:grpSp>
        <p:nvGrpSpPr>
          <p:cNvPr id="6" name="그룹 1005"/>
          <p:cNvGrpSpPr/>
          <p:nvPr/>
        </p:nvGrpSpPr>
        <p:grpSpPr>
          <a:xfrm>
            <a:off x="5624219" y="2481005"/>
            <a:ext cx="1007745" cy="176544"/>
            <a:chOff x="5624219" y="2481005"/>
            <a:chExt cx="1007745" cy="17654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40" cstate="print"/>
            <a:stretch>
              <a:fillRect/>
            </a:stretch>
          </p:blipFill>
          <p:spPr>
            <a:xfrm rot="-16200000">
              <a:off x="5119458" y="2385767"/>
              <a:ext cx="2019048" cy="361905"/>
            </a:xfrm>
            <a:prstGeom prst="rect">
              <a:avLst/>
            </a:prstGeom>
          </p:spPr>
        </p:pic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41" cstate="print"/>
            <a:stretch>
              <a:fillRect/>
            </a:stretch>
          </p:blipFill>
          <p:spPr>
            <a:xfrm rot="-16200000">
              <a:off x="5624219" y="2481005"/>
              <a:ext cx="1007745" cy="176544"/>
            </a:xfrm>
            <a:prstGeom prst="rect">
              <a:avLst/>
            </a:prstGeom>
          </p:spPr>
        </p:pic>
      </p:grpSp>
      <p:grpSp>
        <p:nvGrpSpPr>
          <p:cNvPr id="13" name="그룹 1009"/>
          <p:cNvGrpSpPr/>
          <p:nvPr/>
        </p:nvGrpSpPr>
        <p:grpSpPr>
          <a:xfrm>
            <a:off x="3453871" y="2483464"/>
            <a:ext cx="1012664" cy="176544"/>
            <a:chOff x="3453871" y="2483464"/>
            <a:chExt cx="1012664" cy="176544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42" cstate="print"/>
            <a:stretch>
              <a:fillRect/>
            </a:stretch>
          </p:blipFill>
          <p:spPr>
            <a:xfrm rot="-16200000">
              <a:off x="2939586" y="2388226"/>
              <a:ext cx="2028571" cy="361905"/>
            </a:xfrm>
            <a:prstGeom prst="rect">
              <a:avLst/>
            </a:prstGeom>
          </p:spPr>
        </p:pic>
        <p:pic>
          <p:nvPicPr>
            <p:cNvPr id="47" name="Object 46"/>
            <p:cNvPicPr>
              <a:picLocks noChangeAspect="1"/>
            </p:cNvPicPr>
            <p:nvPr/>
          </p:nvPicPr>
          <p:blipFill>
            <a:blip r:embed="rId43" cstate="print"/>
            <a:stretch>
              <a:fillRect/>
            </a:stretch>
          </p:blipFill>
          <p:spPr>
            <a:xfrm rot="-16200000">
              <a:off x="3453871" y="2483464"/>
              <a:ext cx="1012664" cy="176544"/>
            </a:xfrm>
            <a:prstGeom prst="rect">
              <a:avLst/>
            </a:prstGeom>
          </p:spPr>
        </p:pic>
      </p:grpSp>
      <p:grpSp>
        <p:nvGrpSpPr>
          <p:cNvPr id="42" name="그룹 1017"/>
          <p:cNvGrpSpPr/>
          <p:nvPr/>
        </p:nvGrpSpPr>
        <p:grpSpPr>
          <a:xfrm>
            <a:off x="4474646" y="7242546"/>
            <a:ext cx="1008738" cy="176544"/>
            <a:chOff x="4474646" y="7242546"/>
            <a:chExt cx="1008738" cy="176544"/>
          </a:xfrm>
        </p:grpSpPr>
        <p:pic>
          <p:nvPicPr>
            <p:cNvPr id="93" name="Object 92"/>
            <p:cNvPicPr>
              <a:picLocks noChangeAspect="1"/>
            </p:cNvPicPr>
            <p:nvPr/>
          </p:nvPicPr>
          <p:blipFill>
            <a:blip r:embed="rId34" cstate="print"/>
            <a:stretch>
              <a:fillRect/>
            </a:stretch>
          </p:blipFill>
          <p:spPr>
            <a:xfrm rot="-16200000">
              <a:off x="3969884" y="7147308"/>
              <a:ext cx="2019048" cy="361905"/>
            </a:xfrm>
            <a:prstGeom prst="rect">
              <a:avLst/>
            </a:prstGeom>
          </p:spPr>
        </p:pic>
        <p:pic>
          <p:nvPicPr>
            <p:cNvPr id="94" name="Object 93"/>
            <p:cNvPicPr>
              <a:picLocks noChangeAspect="1"/>
            </p:cNvPicPr>
            <p:nvPr/>
          </p:nvPicPr>
          <p:blipFill>
            <a:blip r:embed="rId35" cstate="print"/>
            <a:stretch>
              <a:fillRect/>
            </a:stretch>
          </p:blipFill>
          <p:spPr>
            <a:xfrm rot="-16200000">
              <a:off x="4474646" y="7242546"/>
              <a:ext cx="1008738" cy="176544"/>
            </a:xfrm>
            <a:prstGeom prst="rect">
              <a:avLst/>
            </a:prstGeom>
          </p:spPr>
        </p:pic>
      </p:grpSp>
      <p:grpSp>
        <p:nvGrpSpPr>
          <p:cNvPr id="17" name="그룹 1011"/>
          <p:cNvGrpSpPr/>
          <p:nvPr/>
        </p:nvGrpSpPr>
        <p:grpSpPr>
          <a:xfrm>
            <a:off x="6824263" y="7244304"/>
            <a:ext cx="1005943" cy="176544"/>
            <a:chOff x="6824263" y="7244304"/>
            <a:chExt cx="1005943" cy="176544"/>
          </a:xfrm>
        </p:grpSpPr>
        <p:pic>
          <p:nvPicPr>
            <p:cNvPr id="54" name="Object 53"/>
            <p:cNvPicPr>
              <a:picLocks noChangeAspect="1"/>
            </p:cNvPicPr>
            <p:nvPr/>
          </p:nvPicPr>
          <p:blipFill>
            <a:blip r:embed="rId44" cstate="print"/>
            <a:stretch>
              <a:fillRect/>
            </a:stretch>
          </p:blipFill>
          <p:spPr>
            <a:xfrm rot="-16200000">
              <a:off x="6319501" y="7149066"/>
              <a:ext cx="2019048" cy="361905"/>
            </a:xfrm>
            <a:prstGeom prst="rect">
              <a:avLst/>
            </a:prstGeom>
          </p:spPr>
        </p:pic>
        <p:pic>
          <p:nvPicPr>
            <p:cNvPr id="55" name="Object 54"/>
            <p:cNvPicPr>
              <a:picLocks noChangeAspect="1"/>
            </p:cNvPicPr>
            <p:nvPr/>
          </p:nvPicPr>
          <p:blipFill>
            <a:blip r:embed="rId45" cstate="print"/>
            <a:stretch>
              <a:fillRect/>
            </a:stretch>
          </p:blipFill>
          <p:spPr>
            <a:xfrm rot="-16200000">
              <a:off x="6824263" y="7244304"/>
              <a:ext cx="1005943" cy="176544"/>
            </a:xfrm>
            <a:prstGeom prst="rect">
              <a:avLst/>
            </a:prstGeom>
          </p:spPr>
        </p:pic>
      </p:grpSp>
      <p:grpSp>
        <p:nvGrpSpPr>
          <p:cNvPr id="16" name="그룹 1010"/>
          <p:cNvGrpSpPr/>
          <p:nvPr/>
        </p:nvGrpSpPr>
        <p:grpSpPr>
          <a:xfrm>
            <a:off x="9182065" y="7244124"/>
            <a:ext cx="1005583" cy="176544"/>
            <a:chOff x="9182065" y="7244124"/>
            <a:chExt cx="1005583" cy="176544"/>
          </a:xfrm>
        </p:grpSpPr>
        <p:pic>
          <p:nvPicPr>
            <p:cNvPr id="50" name="Object 49"/>
            <p:cNvPicPr>
              <a:picLocks noChangeAspect="1"/>
            </p:cNvPicPr>
            <p:nvPr/>
          </p:nvPicPr>
          <p:blipFill>
            <a:blip r:embed="rId46" cstate="print"/>
            <a:stretch>
              <a:fillRect/>
            </a:stretch>
          </p:blipFill>
          <p:spPr>
            <a:xfrm rot="-16200000">
              <a:off x="8677304" y="7148885"/>
              <a:ext cx="2019048" cy="361905"/>
            </a:xfrm>
            <a:prstGeom prst="rect">
              <a:avLst/>
            </a:prstGeom>
          </p:spPr>
        </p:pic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47" cstate="print"/>
            <a:stretch>
              <a:fillRect/>
            </a:stretch>
          </p:blipFill>
          <p:spPr>
            <a:xfrm rot="-16200000">
              <a:off x="9182065" y="7244124"/>
              <a:ext cx="1005583" cy="176544"/>
            </a:xfrm>
            <a:prstGeom prst="rect">
              <a:avLst/>
            </a:prstGeom>
          </p:spPr>
        </p:pic>
      </p:grpSp>
      <p:grpSp>
        <p:nvGrpSpPr>
          <p:cNvPr id="44" name="그룹 1018"/>
          <p:cNvGrpSpPr/>
          <p:nvPr/>
        </p:nvGrpSpPr>
        <p:grpSpPr>
          <a:xfrm>
            <a:off x="11586852" y="7244124"/>
            <a:ext cx="1005583" cy="176544"/>
            <a:chOff x="11586852" y="7244124"/>
            <a:chExt cx="1005583" cy="176544"/>
          </a:xfrm>
        </p:grpSpPr>
        <p:pic>
          <p:nvPicPr>
            <p:cNvPr id="97" name="Object 96"/>
            <p:cNvPicPr>
              <a:picLocks noChangeAspect="1"/>
            </p:cNvPicPr>
            <p:nvPr/>
          </p:nvPicPr>
          <p:blipFill>
            <a:blip r:embed="rId46" cstate="print"/>
            <a:stretch>
              <a:fillRect/>
            </a:stretch>
          </p:blipFill>
          <p:spPr>
            <a:xfrm rot="-16200000">
              <a:off x="11082090" y="7148885"/>
              <a:ext cx="2019048" cy="361905"/>
            </a:xfrm>
            <a:prstGeom prst="rect">
              <a:avLst/>
            </a:prstGeom>
          </p:spPr>
        </p:pic>
        <p:pic>
          <p:nvPicPr>
            <p:cNvPr id="98" name="Object 97"/>
            <p:cNvPicPr>
              <a:picLocks noChangeAspect="1"/>
            </p:cNvPicPr>
            <p:nvPr/>
          </p:nvPicPr>
          <p:blipFill>
            <a:blip r:embed="rId47" cstate="print"/>
            <a:stretch>
              <a:fillRect/>
            </a:stretch>
          </p:blipFill>
          <p:spPr>
            <a:xfrm rot="-16200000">
              <a:off x="11586852" y="7244124"/>
              <a:ext cx="1005583" cy="176544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9775674" y="0"/>
            <a:ext cx="8523810" cy="5678988"/>
            <a:chOff x="9775674" y="0"/>
            <a:chExt cx="8523810" cy="567898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75674" y="0"/>
              <a:ext cx="8523810" cy="5678988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8253" y="519384"/>
            <a:ext cx="8256933" cy="2741518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0058" y="295518"/>
            <a:ext cx="600613" cy="8320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417334" y="1795997"/>
            <a:ext cx="7231866" cy="6914031"/>
            <a:chOff x="5526924" y="1795997"/>
            <a:chExt cx="7231866" cy="691403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526924" y="1795997"/>
              <a:ext cx="7231866" cy="6914031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77147" y="2213945"/>
            <a:ext cx="2435909" cy="864261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77147" y="2987904"/>
            <a:ext cx="2231216" cy="864262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246549" y="5364738"/>
            <a:ext cx="2231216" cy="880778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246549" y="6205032"/>
            <a:ext cx="1774750" cy="880778"/>
          </a:xfrm>
          <a:prstGeom prst="rect">
            <a:avLst/>
          </a:prstGeom>
        </p:spPr>
      </p:pic>
      <p:pic>
        <p:nvPicPr>
          <p:cNvPr id="9" name="Object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88422" y="6188516"/>
            <a:ext cx="2231216" cy="864262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01369" y="6914607"/>
            <a:ext cx="1774750" cy="864262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5867400" y="369437"/>
            <a:ext cx="5966999" cy="673925"/>
            <a:chOff x="6159358" y="378330"/>
            <a:chExt cx="5966999" cy="673925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159358" y="378330"/>
              <a:ext cx="5966999" cy="673925"/>
            </a:xfrm>
            <a:prstGeom prst="rect">
              <a:avLst/>
            </a:prstGeom>
          </p:spPr>
        </p:pic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158565" y="304677"/>
            <a:ext cx="3733279" cy="8764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001"/>
          <p:cNvGrpSpPr/>
          <p:nvPr/>
        </p:nvGrpSpPr>
        <p:grpSpPr>
          <a:xfrm>
            <a:off x="5623683" y="2350750"/>
            <a:ext cx="6486081" cy="6486081"/>
            <a:chOff x="6080883" y="2350750"/>
            <a:chExt cx="6486081" cy="648608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080883" y="2350750"/>
              <a:ext cx="6486081" cy="6486081"/>
            </a:xfrm>
            <a:prstGeom prst="rect">
              <a:avLst/>
            </a:prstGeom>
          </p:spPr>
        </p:pic>
      </p:grpSp>
      <p:grpSp>
        <p:nvGrpSpPr>
          <p:cNvPr id="4" name="그룹 1002"/>
          <p:cNvGrpSpPr/>
          <p:nvPr/>
        </p:nvGrpSpPr>
        <p:grpSpPr>
          <a:xfrm>
            <a:off x="5775146" y="2508076"/>
            <a:ext cx="6171429" cy="6171429"/>
            <a:chOff x="6232346" y="2508076"/>
            <a:chExt cx="6171429" cy="6171429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232346" y="2508076"/>
              <a:ext cx="6171429" cy="6171429"/>
            </a:xfrm>
            <a:prstGeom prst="rect">
              <a:avLst/>
            </a:prstGeom>
          </p:spPr>
        </p:pic>
      </p:grpSp>
      <p:grpSp>
        <p:nvGrpSpPr>
          <p:cNvPr id="5" name="그룹 1003"/>
          <p:cNvGrpSpPr/>
          <p:nvPr/>
        </p:nvGrpSpPr>
        <p:grpSpPr>
          <a:xfrm>
            <a:off x="6964471" y="3248945"/>
            <a:ext cx="819358" cy="819358"/>
            <a:chOff x="7421671" y="3248945"/>
            <a:chExt cx="819358" cy="819358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421671" y="3248945"/>
              <a:ext cx="819358" cy="819358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918812" y="4275462"/>
            <a:ext cx="970680" cy="725696"/>
          </a:xfrm>
          <a:prstGeom prst="rect">
            <a:avLst/>
          </a:prstGeom>
        </p:spPr>
      </p:pic>
      <p:grpSp>
        <p:nvGrpSpPr>
          <p:cNvPr id="6" name="그룹 1004"/>
          <p:cNvGrpSpPr/>
          <p:nvPr/>
        </p:nvGrpSpPr>
        <p:grpSpPr>
          <a:xfrm>
            <a:off x="6964471" y="6362192"/>
            <a:ext cx="796393" cy="796393"/>
            <a:chOff x="7421671" y="6362192"/>
            <a:chExt cx="796393" cy="796393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421671" y="6362192"/>
              <a:ext cx="796393" cy="796393"/>
            </a:xfrm>
            <a:prstGeom prst="rect">
              <a:avLst/>
            </a:prstGeom>
          </p:spPr>
        </p:pic>
      </p:grpSp>
      <p:pic>
        <p:nvPicPr>
          <p:cNvPr id="23" name="Object 22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907330" y="7198546"/>
            <a:ext cx="970680" cy="725697"/>
          </a:xfrm>
          <a:prstGeom prst="rect">
            <a:avLst/>
          </a:prstGeom>
        </p:spPr>
      </p:pic>
      <p:grpSp>
        <p:nvGrpSpPr>
          <p:cNvPr id="11" name="그룹 1005"/>
          <p:cNvGrpSpPr/>
          <p:nvPr/>
        </p:nvGrpSpPr>
        <p:grpSpPr>
          <a:xfrm>
            <a:off x="10046058" y="6362192"/>
            <a:ext cx="755286" cy="755286"/>
            <a:chOff x="10503258" y="6362192"/>
            <a:chExt cx="755286" cy="755286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503258" y="6362192"/>
              <a:ext cx="755286" cy="755286"/>
            </a:xfrm>
            <a:prstGeom prst="rect">
              <a:avLst/>
            </a:prstGeom>
          </p:spPr>
        </p:pic>
      </p:grpSp>
      <p:pic>
        <p:nvPicPr>
          <p:cNvPr id="27" name="Object 26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9780352" y="7198546"/>
            <a:ext cx="1327374" cy="725697"/>
          </a:xfrm>
          <a:prstGeom prst="rect">
            <a:avLst/>
          </a:prstGeom>
        </p:spPr>
      </p:pic>
      <p:pic>
        <p:nvPicPr>
          <p:cNvPr id="28" name="Object 27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9801762" y="4275462"/>
            <a:ext cx="970680" cy="725697"/>
          </a:xfrm>
          <a:prstGeom prst="rect">
            <a:avLst/>
          </a:prstGeom>
        </p:spPr>
      </p:pic>
      <p:grpSp>
        <p:nvGrpSpPr>
          <p:cNvPr id="12" name="그룹 1006"/>
          <p:cNvGrpSpPr/>
          <p:nvPr/>
        </p:nvGrpSpPr>
        <p:grpSpPr>
          <a:xfrm>
            <a:off x="9837494" y="3248945"/>
            <a:ext cx="839212" cy="839212"/>
            <a:chOff x="10294694" y="3248945"/>
            <a:chExt cx="839212" cy="839212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0294694" y="3248945"/>
              <a:ext cx="839212" cy="839212"/>
            </a:xfrm>
            <a:prstGeom prst="rect">
              <a:avLst/>
            </a:prstGeom>
          </p:spPr>
        </p:pic>
      </p:grpSp>
      <p:grpSp>
        <p:nvGrpSpPr>
          <p:cNvPr id="13" name="그룹 1007"/>
          <p:cNvGrpSpPr/>
          <p:nvPr/>
        </p:nvGrpSpPr>
        <p:grpSpPr>
          <a:xfrm>
            <a:off x="7601369" y="4407013"/>
            <a:ext cx="2373553" cy="2373553"/>
            <a:chOff x="8058569" y="4407013"/>
            <a:chExt cx="2373553" cy="2373553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058569" y="4407013"/>
              <a:ext cx="2373553" cy="2373553"/>
            </a:xfrm>
            <a:prstGeom prst="rect">
              <a:avLst/>
            </a:prstGeom>
          </p:spPr>
        </p:pic>
      </p:grpSp>
      <p:grpSp>
        <p:nvGrpSpPr>
          <p:cNvPr id="15" name="그룹 1008"/>
          <p:cNvGrpSpPr/>
          <p:nvPr/>
        </p:nvGrpSpPr>
        <p:grpSpPr>
          <a:xfrm>
            <a:off x="7706110" y="4520697"/>
            <a:ext cx="2154677" cy="2154677"/>
            <a:chOff x="8163310" y="4520697"/>
            <a:chExt cx="2154677" cy="2154677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163310" y="4520697"/>
              <a:ext cx="2154677" cy="2154677"/>
            </a:xfrm>
            <a:prstGeom prst="rect">
              <a:avLst/>
            </a:prstGeom>
          </p:spPr>
        </p:pic>
      </p:grpSp>
      <p:grpSp>
        <p:nvGrpSpPr>
          <p:cNvPr id="16" name="그룹 1009"/>
          <p:cNvGrpSpPr/>
          <p:nvPr/>
        </p:nvGrpSpPr>
        <p:grpSpPr>
          <a:xfrm>
            <a:off x="7876307" y="5360445"/>
            <a:ext cx="1823678" cy="466689"/>
            <a:chOff x="8333507" y="5360445"/>
            <a:chExt cx="1823678" cy="466689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333507" y="5360445"/>
              <a:ext cx="1823678" cy="466689"/>
            </a:xfrm>
            <a:prstGeom prst="rect">
              <a:avLst/>
            </a:prstGeom>
          </p:spPr>
        </p:pic>
      </p:grpSp>
      <p:grpSp>
        <p:nvGrpSpPr>
          <p:cNvPr id="18" name="그룹 1010"/>
          <p:cNvGrpSpPr/>
          <p:nvPr/>
        </p:nvGrpSpPr>
        <p:grpSpPr>
          <a:xfrm>
            <a:off x="5791200" y="445637"/>
            <a:ext cx="5966999" cy="673925"/>
            <a:chOff x="6204272" y="457490"/>
            <a:chExt cx="5966999" cy="673925"/>
          </a:xfrm>
        </p:grpSpPr>
        <p:pic>
          <p:nvPicPr>
            <p:cNvPr id="42" name="Object 41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204272" y="457490"/>
              <a:ext cx="5966999" cy="673925"/>
            </a:xfrm>
            <a:prstGeom prst="rect">
              <a:avLst/>
            </a:prstGeom>
          </p:spPr>
        </p:pic>
      </p:grpSp>
      <p:pic>
        <p:nvPicPr>
          <p:cNvPr id="44" name="Object 43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6082366" y="380877"/>
            <a:ext cx="3534680" cy="876423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33400" y="4409966"/>
            <a:ext cx="5105400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2500"/>
              </a:lnSpc>
            </a:pPr>
            <a:r>
              <a:rPr lang="en-US" sz="2000" kern="0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맡은</a:t>
            </a:r>
            <a:r>
              <a:rPr lang="en-US" sz="2000" kern="0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 </a:t>
            </a:r>
            <a:r>
              <a:rPr lang="en-US" sz="2000" kern="0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업무를</a:t>
            </a:r>
            <a:r>
              <a:rPr lang="en-US" sz="2000" kern="0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 </a:t>
            </a:r>
            <a:r>
              <a:rPr lang="en-US" sz="2000" kern="0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주도적으로</a:t>
            </a:r>
            <a:r>
              <a:rPr lang="en-US" sz="2000" kern="0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 </a:t>
            </a:r>
            <a:r>
              <a:rPr lang="en-US" sz="2000" kern="0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수행하며</a:t>
            </a:r>
            <a:r>
              <a:rPr lang="en-US" sz="2000" kern="0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 </a:t>
            </a:r>
            <a:r>
              <a:rPr lang="en-US" sz="2000" kern="0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책임감과</a:t>
            </a:r>
            <a:r>
              <a:rPr lang="en-US" sz="2000" kern="0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 </a:t>
            </a:r>
            <a:r>
              <a:rPr lang="en-US" sz="2000" kern="0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프로의식을</a:t>
            </a:r>
            <a:r>
              <a:rPr lang="en-US" sz="2000" kern="0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 </a:t>
            </a:r>
            <a:r>
              <a:rPr lang="en-US" sz="2000" kern="0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가지고</a:t>
            </a:r>
            <a:r>
              <a:rPr lang="en-US" sz="2000" kern="0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 </a:t>
            </a:r>
            <a:r>
              <a:rPr lang="en-US" sz="2000" kern="0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성과를</a:t>
            </a:r>
            <a:r>
              <a:rPr lang="en-US" sz="2000" kern="0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 </a:t>
            </a:r>
            <a:r>
              <a:rPr lang="en-US" sz="2000" kern="0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창출하는</a:t>
            </a:r>
            <a:r>
              <a:rPr lang="en-US" sz="2000" kern="0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 </a:t>
            </a:r>
            <a:r>
              <a:rPr lang="en-US" sz="2000" kern="0" dirty="0" err="1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인재</a:t>
            </a:r>
            <a:endParaRPr lang="en-US" sz="2000" dirty="0">
              <a:latin typeface="BusanBada" pitchFamily="2" charset="-127"/>
              <a:ea typeface="BusanBada" pitchFamily="2" charset="-127"/>
              <a:cs typeface="Arial Unicode MS" pitchFamily="50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581400" y="3670637"/>
            <a:ext cx="205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600" b="1" dirty="0" smtClean="0">
                <a:solidFill>
                  <a:srgbClr val="002060"/>
                </a:solidFill>
                <a:latin typeface="Franklin Gothic Medium" pitchFamily="34" charset="0"/>
                <a:ea typeface="휴먼둥근헤드라인" pitchFamily="18" charset="-127"/>
                <a:cs typeface="Segoe UI Semibold" pitchFamily="34" charset="0"/>
              </a:rPr>
              <a:t>Passion</a:t>
            </a:r>
            <a:endParaRPr lang="ko-KR" altLang="en-US" sz="3600" b="1" dirty="0">
              <a:solidFill>
                <a:srgbClr val="002060"/>
              </a:solidFill>
              <a:latin typeface="Franklin Gothic Medium" pitchFamily="34" charset="0"/>
              <a:ea typeface="휴먼둥근헤드라인" pitchFamily="18" charset="-127"/>
              <a:cs typeface="Segoe UI Semibold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819400" y="6566237"/>
            <a:ext cx="3124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b="1" dirty="0" smtClean="0">
                <a:solidFill>
                  <a:srgbClr val="002060"/>
                </a:solidFill>
                <a:latin typeface="Franklin Gothic Medium" pitchFamily="34" charset="0"/>
                <a:ea typeface="Arial Unicode MS" pitchFamily="50" charset="-127"/>
                <a:cs typeface="Arial Unicode MS" pitchFamily="50" charset="-127"/>
              </a:rPr>
              <a:t>Collaboration</a:t>
            </a:r>
            <a:endParaRPr lang="ko-KR" altLang="en-US" sz="3600" b="1" dirty="0">
              <a:solidFill>
                <a:srgbClr val="002060"/>
              </a:solidFill>
              <a:latin typeface="Franklin Gothic Medium" pitchFamily="34" charset="0"/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2192000" y="3771900"/>
            <a:ext cx="274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1" dirty="0" smtClean="0">
                <a:solidFill>
                  <a:srgbClr val="002060"/>
                </a:solidFill>
                <a:latin typeface="Franklin Gothic Medium" pitchFamily="34" charset="0"/>
                <a:ea typeface="Arial Unicode MS" pitchFamily="50" charset="-127"/>
                <a:cs typeface="Arial Unicode MS" pitchFamily="50" charset="-127"/>
              </a:rPr>
              <a:t>Innovation</a:t>
            </a:r>
            <a:endParaRPr lang="ko-KR" altLang="en-US" sz="3600" b="1" dirty="0">
              <a:solidFill>
                <a:srgbClr val="002060"/>
              </a:solidFill>
              <a:latin typeface="Franklin Gothic Medium" pitchFamily="34" charset="0"/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2115800" y="6591300"/>
            <a:ext cx="274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1" dirty="0" smtClean="0">
                <a:solidFill>
                  <a:srgbClr val="002060"/>
                </a:solidFill>
                <a:latin typeface="Franklin Gothic Medium" pitchFamily="34" charset="0"/>
                <a:ea typeface="Arial Unicode MS" pitchFamily="50" charset="-127"/>
                <a:cs typeface="Arial Unicode MS" pitchFamily="50" charset="-127"/>
              </a:rPr>
              <a:t>Expertise</a:t>
            </a:r>
            <a:endParaRPr lang="ko-KR" altLang="en-US" sz="3600" b="1" dirty="0">
              <a:solidFill>
                <a:srgbClr val="002060"/>
              </a:solidFill>
              <a:latin typeface="Franklin Gothic Medium" pitchFamily="34" charset="0"/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28600" y="7277100"/>
            <a:ext cx="5562600" cy="1017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2500"/>
              </a:lnSpc>
            </a:pPr>
            <a:r>
              <a:rPr lang="ko-KR" altLang="en-US" sz="2000" kern="0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열린</a:t>
            </a:r>
            <a:r>
              <a:rPr lang="en-US" sz="2000" kern="0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 </a:t>
            </a:r>
            <a:r>
              <a:rPr lang="ko-KR" altLang="en-US" sz="2000" kern="0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마음으로 소통하고 서로를 존중하며 협업하여 업무시너지 효과 및 </a:t>
            </a:r>
            <a:r>
              <a:rPr lang="ko-KR" altLang="en-US" sz="2000" kern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회사의 </a:t>
            </a:r>
            <a:endParaRPr lang="en-US" altLang="ko-KR" sz="2000" kern="0" dirty="0" smtClean="0">
              <a:solidFill>
                <a:srgbClr val="000000"/>
              </a:solidFill>
              <a:latin typeface="BusanBada" pitchFamily="2" charset="-127"/>
              <a:ea typeface="BusanBada" pitchFamily="2" charset="-127"/>
              <a:cs typeface="Arial Unicode MS" pitchFamily="50" charset="-127"/>
            </a:endParaRPr>
          </a:p>
          <a:p>
            <a:pPr algn="r">
              <a:lnSpc>
                <a:spcPts val="2500"/>
              </a:lnSpc>
            </a:pPr>
            <a:r>
              <a:rPr lang="ko-KR" altLang="en-US" sz="2000" kern="0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역량을 극대화하는 </a:t>
            </a:r>
            <a:r>
              <a:rPr lang="ko-KR" altLang="en-US" sz="2000" kern="0" dirty="0" smtClean="0">
                <a:solidFill>
                  <a:srgbClr val="000000"/>
                </a:solidFill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인재</a:t>
            </a:r>
            <a:endParaRPr lang="en-US" sz="2000" dirty="0">
              <a:latin typeface="BusanBada" pitchFamily="2" charset="-127"/>
              <a:ea typeface="BusanBada" pitchFamily="2" charset="-127"/>
              <a:cs typeface="Arial Unicode MS" pitchFamily="50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2192000" y="4486166"/>
            <a:ext cx="5791200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lang="ko-KR" altLang="en-US" sz="2000" dirty="0" smtClean="0"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현재에 만족하지 않고 창의적인 사고로</a:t>
            </a:r>
            <a:endParaRPr lang="en-US" altLang="ko-KR" sz="2000" dirty="0" smtClean="0">
              <a:latin typeface="BusanBada" pitchFamily="2" charset="-127"/>
              <a:ea typeface="BusanBada" pitchFamily="2" charset="-127"/>
              <a:cs typeface="Arial Unicode MS" pitchFamily="50" charset="-127"/>
            </a:endParaRPr>
          </a:p>
          <a:p>
            <a:pPr>
              <a:lnSpc>
                <a:spcPts val="2500"/>
              </a:lnSpc>
            </a:pPr>
            <a:r>
              <a:rPr lang="ko-KR" altLang="en-US" sz="2000" dirty="0" smtClean="0"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새로운 변화와 개선을 시도하려고 항시 노력하며</a:t>
            </a:r>
            <a:endParaRPr lang="en-US" altLang="ko-KR" sz="2000" dirty="0" smtClean="0">
              <a:latin typeface="BusanBada" pitchFamily="2" charset="-127"/>
              <a:ea typeface="BusanBada" pitchFamily="2" charset="-127"/>
              <a:cs typeface="Arial Unicode MS" pitchFamily="50" charset="-127"/>
            </a:endParaRPr>
          </a:p>
          <a:p>
            <a:pPr>
              <a:lnSpc>
                <a:spcPts val="2500"/>
              </a:lnSpc>
            </a:pPr>
            <a:r>
              <a:rPr lang="ko-KR" altLang="en-US" sz="2000" dirty="0" smtClean="0"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새로운 가치 기준을 창출할 수 있는 인재</a:t>
            </a:r>
            <a:endParaRPr lang="en-US" sz="2000" dirty="0">
              <a:latin typeface="BusanBada" pitchFamily="2" charset="-127"/>
              <a:ea typeface="BusanBada" pitchFamily="2" charset="-127"/>
              <a:cs typeface="Arial Unicode MS" pitchFamily="50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2115800" y="7277100"/>
            <a:ext cx="5562600" cy="105413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>
              <a:lnSpc>
                <a:spcPts val="2500"/>
              </a:lnSpc>
            </a:pPr>
            <a:r>
              <a:rPr lang="ko-KR" altLang="en-US" sz="2000" dirty="0" smtClean="0"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자기 분야에 최고 수준의 전문가가 되기 위해 </a:t>
            </a:r>
            <a:r>
              <a:rPr lang="ko-KR" altLang="en-US" sz="2000" dirty="0"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끊</a:t>
            </a:r>
            <a:r>
              <a:rPr lang="ko-KR" altLang="en-US" sz="2000" dirty="0" smtClean="0"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임없이 </a:t>
            </a:r>
            <a:r>
              <a:rPr lang="ko-KR" altLang="en-US" sz="2000" dirty="0" smtClean="0"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자기계발하며 전문성을 바탕으로 </a:t>
            </a:r>
            <a:endParaRPr lang="en-US" altLang="ko-KR" sz="2000" dirty="0" smtClean="0">
              <a:latin typeface="BusanBada" pitchFamily="2" charset="-127"/>
              <a:ea typeface="BusanBada" pitchFamily="2" charset="-127"/>
              <a:cs typeface="Arial Unicode MS" pitchFamily="50" charset="-127"/>
            </a:endParaRPr>
          </a:p>
          <a:p>
            <a:pPr>
              <a:lnSpc>
                <a:spcPts val="2500"/>
              </a:lnSpc>
            </a:pPr>
            <a:r>
              <a:rPr lang="ko-KR" altLang="en-US" sz="2000" dirty="0" smtClean="0">
                <a:latin typeface="BusanBada" pitchFamily="2" charset="-127"/>
                <a:ea typeface="BusanBada" pitchFamily="2" charset="-127"/>
                <a:cs typeface="Arial Unicode MS" pitchFamily="50" charset="-127"/>
              </a:rPr>
              <a:t>변화를 주도하는 인재</a:t>
            </a:r>
            <a:endParaRPr lang="en-US" sz="2000" dirty="0">
              <a:latin typeface="BusanBada" pitchFamily="2" charset="-127"/>
              <a:ea typeface="BusanBada" pitchFamily="2" charset="-127"/>
              <a:cs typeface="Arial Unicode MS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143206" y="-13769"/>
            <a:ext cx="8740564" cy="5704916"/>
            <a:chOff x="-143206" y="-13769"/>
            <a:chExt cx="8740564" cy="5704916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143206" y="-13769"/>
              <a:ext cx="8740564" cy="5704916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179004" y="4014728"/>
            <a:ext cx="9249924" cy="2741518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290810" y="3790867"/>
            <a:ext cx="600613" cy="8320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001"/>
          <p:cNvGrpSpPr/>
          <p:nvPr/>
        </p:nvGrpSpPr>
        <p:grpSpPr>
          <a:xfrm>
            <a:off x="6992585" y="6919707"/>
            <a:ext cx="12980952" cy="1933333"/>
            <a:chOff x="6992585" y="6919707"/>
            <a:chExt cx="12980952" cy="1933333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5400000">
              <a:off x="12516394" y="1395898"/>
              <a:ext cx="1933333" cy="12980952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6200000">
              <a:off x="12991618" y="4633027"/>
              <a:ext cx="964290" cy="6486554"/>
            </a:xfrm>
            <a:prstGeom prst="rect">
              <a:avLst/>
            </a:prstGeom>
          </p:spPr>
        </p:pic>
      </p:grpSp>
      <p:grpSp>
        <p:nvGrpSpPr>
          <p:cNvPr id="5" name="그룹 1002"/>
          <p:cNvGrpSpPr/>
          <p:nvPr/>
        </p:nvGrpSpPr>
        <p:grpSpPr>
          <a:xfrm>
            <a:off x="12963046" y="3402071"/>
            <a:ext cx="964290" cy="6486554"/>
            <a:chOff x="12963046" y="3402071"/>
            <a:chExt cx="964290" cy="6486554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6200000">
              <a:off x="12487822" y="164942"/>
              <a:ext cx="1933333" cy="12980952"/>
            </a:xfrm>
            <a:prstGeom prst="rect">
              <a:avLst/>
            </a:prstGeom>
          </p:spPr>
        </p:pic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6200000">
              <a:off x="12963046" y="3402071"/>
              <a:ext cx="964290" cy="6486554"/>
            </a:xfrm>
            <a:prstGeom prst="rect">
              <a:avLst/>
            </a:prstGeom>
          </p:spPr>
        </p:pic>
      </p:grpSp>
      <p:grpSp>
        <p:nvGrpSpPr>
          <p:cNvPr id="6" name="그룹 1003"/>
          <p:cNvGrpSpPr/>
          <p:nvPr/>
        </p:nvGrpSpPr>
        <p:grpSpPr>
          <a:xfrm>
            <a:off x="10023448" y="5905500"/>
            <a:ext cx="6857760" cy="1142829"/>
            <a:chOff x="10023448" y="5937045"/>
            <a:chExt cx="6857760" cy="1142829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023448" y="5937045"/>
              <a:ext cx="6857760" cy="1142829"/>
            </a:xfrm>
            <a:prstGeom prst="rect">
              <a:avLst/>
            </a:prstGeom>
          </p:spPr>
        </p:pic>
      </p:grpSp>
      <p:grpSp>
        <p:nvGrpSpPr>
          <p:cNvPr id="9" name="그룹 1004"/>
          <p:cNvGrpSpPr/>
          <p:nvPr/>
        </p:nvGrpSpPr>
        <p:grpSpPr>
          <a:xfrm>
            <a:off x="9142860" y="6046392"/>
            <a:ext cx="964290" cy="1157066"/>
            <a:chOff x="9142860" y="6046392"/>
            <a:chExt cx="964290" cy="1157066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5400000">
              <a:off x="9142860" y="6046392"/>
              <a:ext cx="964290" cy="1157066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118890" y="6206633"/>
            <a:ext cx="961307" cy="949027"/>
          </a:xfrm>
          <a:prstGeom prst="rect">
            <a:avLst/>
          </a:prstGeom>
        </p:spPr>
      </p:pic>
      <p:grpSp>
        <p:nvGrpSpPr>
          <p:cNvPr id="10" name="그룹 1005"/>
          <p:cNvGrpSpPr/>
          <p:nvPr/>
        </p:nvGrpSpPr>
        <p:grpSpPr>
          <a:xfrm>
            <a:off x="12963046" y="2185087"/>
            <a:ext cx="964290" cy="6486554"/>
            <a:chOff x="12963046" y="2185087"/>
            <a:chExt cx="964290" cy="648655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6200000">
              <a:off x="12487822" y="-1052042"/>
              <a:ext cx="1933333" cy="12980952"/>
            </a:xfrm>
            <a:prstGeom prst="rect">
              <a:avLst/>
            </a:prstGeom>
          </p:spPr>
        </p:pic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6200000">
              <a:off x="12963046" y="2185087"/>
              <a:ext cx="964290" cy="6486554"/>
            </a:xfrm>
            <a:prstGeom prst="rect">
              <a:avLst/>
            </a:prstGeom>
          </p:spPr>
        </p:pic>
      </p:grpSp>
      <p:grpSp>
        <p:nvGrpSpPr>
          <p:cNvPr id="12" name="그룹 1006"/>
          <p:cNvGrpSpPr/>
          <p:nvPr/>
        </p:nvGrpSpPr>
        <p:grpSpPr>
          <a:xfrm>
            <a:off x="9142860" y="4829409"/>
            <a:ext cx="964290" cy="1157066"/>
            <a:chOff x="9142860" y="4829409"/>
            <a:chExt cx="964290" cy="1157066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5400000">
              <a:off x="9142860" y="4829409"/>
              <a:ext cx="964290" cy="1157066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9118890" y="4989643"/>
            <a:ext cx="961307" cy="949027"/>
          </a:xfrm>
          <a:prstGeom prst="rect">
            <a:avLst/>
          </a:prstGeom>
        </p:spPr>
      </p:pic>
      <p:grpSp>
        <p:nvGrpSpPr>
          <p:cNvPr id="13" name="그룹 1007"/>
          <p:cNvGrpSpPr/>
          <p:nvPr/>
        </p:nvGrpSpPr>
        <p:grpSpPr>
          <a:xfrm>
            <a:off x="12963046" y="932417"/>
            <a:ext cx="964290" cy="6486554"/>
            <a:chOff x="12963046" y="932417"/>
            <a:chExt cx="964290" cy="6486554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6200000">
              <a:off x="12487822" y="-2304712"/>
              <a:ext cx="1933333" cy="12980952"/>
            </a:xfrm>
            <a:prstGeom prst="rect">
              <a:avLst/>
            </a:prstGeom>
          </p:spPr>
        </p:pic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6200000">
              <a:off x="12963046" y="932417"/>
              <a:ext cx="964290" cy="6486554"/>
            </a:xfrm>
            <a:prstGeom prst="rect">
              <a:avLst/>
            </a:prstGeom>
          </p:spPr>
        </p:pic>
      </p:grpSp>
      <p:pic>
        <p:nvPicPr>
          <p:cNvPr id="29" name="Object 2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658930" y="1473436"/>
            <a:ext cx="13282132" cy="965055"/>
          </a:xfrm>
          <a:prstGeom prst="rect">
            <a:avLst/>
          </a:prstGeom>
        </p:spPr>
      </p:pic>
      <p:grpSp>
        <p:nvGrpSpPr>
          <p:cNvPr id="15" name="그룹 1008"/>
          <p:cNvGrpSpPr/>
          <p:nvPr/>
        </p:nvGrpSpPr>
        <p:grpSpPr>
          <a:xfrm>
            <a:off x="838899" y="2635800"/>
            <a:ext cx="7643029" cy="6602490"/>
            <a:chOff x="838899" y="2635800"/>
            <a:chExt cx="7643029" cy="6602490"/>
          </a:xfrm>
        </p:grpSpPr>
        <p:pic>
          <p:nvPicPr>
            <p:cNvPr id="35" name="Object 3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38899" y="2635800"/>
              <a:ext cx="7643029" cy="6602490"/>
            </a:xfrm>
            <a:prstGeom prst="rect">
              <a:avLst/>
            </a:prstGeom>
          </p:spPr>
        </p:pic>
      </p:grpSp>
      <p:grpSp>
        <p:nvGrpSpPr>
          <p:cNvPr id="17" name="그룹 1009"/>
          <p:cNvGrpSpPr/>
          <p:nvPr/>
        </p:nvGrpSpPr>
        <p:grpSpPr>
          <a:xfrm>
            <a:off x="6383274" y="268175"/>
            <a:ext cx="5966999" cy="673925"/>
            <a:chOff x="6383274" y="268175"/>
            <a:chExt cx="5966999" cy="673925"/>
          </a:xfrm>
        </p:grpSpPr>
        <p:pic>
          <p:nvPicPr>
            <p:cNvPr id="38" name="Object 3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383274" y="268175"/>
              <a:ext cx="5966999" cy="673925"/>
            </a:xfrm>
            <a:prstGeom prst="rect">
              <a:avLst/>
            </a:prstGeom>
          </p:spPr>
        </p:pic>
      </p:grpSp>
      <p:pic>
        <p:nvPicPr>
          <p:cNvPr id="40" name="Object 3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674440" y="203415"/>
            <a:ext cx="3733279" cy="876423"/>
          </a:xfrm>
          <a:prstGeom prst="rect">
            <a:avLst/>
          </a:prstGeom>
        </p:spPr>
      </p:pic>
      <p:grpSp>
        <p:nvGrpSpPr>
          <p:cNvPr id="20" name="그룹 1010"/>
          <p:cNvGrpSpPr/>
          <p:nvPr/>
        </p:nvGrpSpPr>
        <p:grpSpPr>
          <a:xfrm>
            <a:off x="9142860" y="3576738"/>
            <a:ext cx="964290" cy="1157066"/>
            <a:chOff x="9142860" y="3576738"/>
            <a:chExt cx="964290" cy="1157066"/>
          </a:xfrm>
        </p:grpSpPr>
        <p:pic>
          <p:nvPicPr>
            <p:cNvPr id="42" name="Object 4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-5400000">
              <a:off x="9142860" y="3576738"/>
              <a:ext cx="964290" cy="1157066"/>
            </a:xfrm>
            <a:prstGeom prst="rect">
              <a:avLst/>
            </a:prstGeom>
          </p:spPr>
        </p:pic>
      </p:grpSp>
      <p:pic>
        <p:nvPicPr>
          <p:cNvPr id="44" name="Object 43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9118886" y="3736973"/>
            <a:ext cx="961307" cy="928866"/>
          </a:xfrm>
          <a:prstGeom prst="rect">
            <a:avLst/>
          </a:prstGeom>
        </p:spPr>
      </p:pic>
      <p:grpSp>
        <p:nvGrpSpPr>
          <p:cNvPr id="21" name="그룹 1011"/>
          <p:cNvGrpSpPr/>
          <p:nvPr/>
        </p:nvGrpSpPr>
        <p:grpSpPr>
          <a:xfrm>
            <a:off x="9142860" y="7265411"/>
            <a:ext cx="964290" cy="1157066"/>
            <a:chOff x="9142860" y="7265411"/>
            <a:chExt cx="964290" cy="1157066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 rot="-5400000">
              <a:off x="9142860" y="7265411"/>
              <a:ext cx="964290" cy="1157066"/>
            </a:xfrm>
            <a:prstGeom prst="rect">
              <a:avLst/>
            </a:prstGeom>
          </p:spPr>
        </p:pic>
      </p:grpSp>
      <p:pic>
        <p:nvPicPr>
          <p:cNvPr id="48" name="Object 47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9118890" y="7425652"/>
            <a:ext cx="961307" cy="949026"/>
          </a:xfrm>
          <a:prstGeom prst="rect">
            <a:avLst/>
          </a:prstGeom>
        </p:spPr>
      </p:pic>
      <p:sp>
        <p:nvSpPr>
          <p:cNvPr id="49" name="Object 30"/>
          <p:cNvSpPr txBox="1"/>
          <p:nvPr/>
        </p:nvSpPr>
        <p:spPr>
          <a:xfrm>
            <a:off x="10363200" y="4991100"/>
            <a:ext cx="6324601" cy="1066800"/>
          </a:xfrm>
          <a:prstGeom prst="rect">
            <a:avLst/>
          </a:prstGeom>
          <a:noFill/>
        </p:spPr>
        <p:txBody>
          <a:bodyPr wrap="square" rtlCol="0" anchor="t" anchorCtr="1"/>
          <a:lstStyle/>
          <a:p>
            <a:pPr algn="ctr">
              <a:lnSpc>
                <a:spcPts val="3500"/>
              </a:lnSpc>
            </a:pPr>
            <a:r>
              <a:rPr lang="en-US" sz="2800" b="1" kern="0" spc="-100" dirty="0" err="1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최소한의</a:t>
            </a:r>
            <a:r>
              <a:rPr lang="en-US" sz="2800" b="1" kern="0" spc="-100" dirty="0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 </a:t>
            </a:r>
            <a:r>
              <a:rPr lang="en-US" sz="2800" b="1" kern="0" spc="-100" dirty="0" err="1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가이드라인</a:t>
            </a:r>
            <a:r>
              <a:rPr lang="en-US" sz="2800" b="1" kern="0" spc="-100" dirty="0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 </a:t>
            </a:r>
            <a:r>
              <a:rPr lang="en-US" sz="2800" b="1" kern="0" spc="-100" dirty="0" err="1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안에서</a:t>
            </a:r>
            <a:r>
              <a:rPr lang="en-US" sz="2800" b="1" kern="0" spc="-100" dirty="0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 </a:t>
            </a:r>
          </a:p>
          <a:p>
            <a:pPr algn="ctr">
              <a:lnSpc>
                <a:spcPts val="3500"/>
              </a:lnSpc>
            </a:pPr>
            <a:r>
              <a:rPr lang="en-US" sz="2800" b="1" kern="0" spc="-100" dirty="0" err="1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자기주도적</a:t>
            </a:r>
            <a:r>
              <a:rPr lang="en-US" sz="2800" b="1" kern="0" spc="-100" dirty="0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 </a:t>
            </a:r>
            <a:r>
              <a:rPr lang="en-US" sz="2800" b="1" kern="0" spc="-100" dirty="0" err="1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근무시간</a:t>
            </a:r>
            <a:r>
              <a:rPr lang="en-US" sz="2800" b="1" kern="0" spc="-100" dirty="0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 </a:t>
            </a:r>
            <a:r>
              <a:rPr lang="en-US" sz="2800" b="1" kern="0" spc="-100" dirty="0" err="1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설계</a:t>
            </a:r>
            <a:r>
              <a:rPr lang="en-US" sz="2800" b="1" kern="0" spc="-100" dirty="0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 </a:t>
            </a:r>
            <a:r>
              <a:rPr lang="en-US" sz="2800" b="1" kern="0" spc="-100" dirty="0" err="1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가능</a:t>
            </a:r>
            <a:endParaRPr lang="en-US" sz="2800" b="1" dirty="0">
              <a:solidFill>
                <a:srgbClr val="132D4D"/>
              </a:solidFill>
              <a:latin typeface="BusanBada" pitchFamily="2" charset="-127"/>
              <a:ea typeface="BusanBada" pitchFamily="2" charset="-127"/>
            </a:endParaRPr>
          </a:p>
        </p:txBody>
      </p:sp>
      <p:sp>
        <p:nvSpPr>
          <p:cNvPr id="51" name="Object 30"/>
          <p:cNvSpPr txBox="1"/>
          <p:nvPr/>
        </p:nvSpPr>
        <p:spPr>
          <a:xfrm>
            <a:off x="10363200" y="6210300"/>
            <a:ext cx="6324601" cy="1066800"/>
          </a:xfrm>
          <a:prstGeom prst="rect">
            <a:avLst/>
          </a:prstGeom>
          <a:noFill/>
        </p:spPr>
        <p:txBody>
          <a:bodyPr wrap="square" rtlCol="0" anchor="ctr" anchorCtr="1"/>
          <a:lstStyle/>
          <a:p>
            <a:pPr algn="ctr">
              <a:lnSpc>
                <a:spcPts val="3300"/>
              </a:lnSpc>
            </a:pPr>
            <a:r>
              <a:rPr lang="en-US" sz="2800" b="1" dirty="0" err="1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편의성과</a:t>
            </a:r>
            <a:r>
              <a:rPr lang="en-US" sz="2800" b="1" dirty="0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 </a:t>
            </a:r>
            <a:r>
              <a:rPr lang="en-US" sz="2800" b="1" dirty="0" err="1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효율성을</a:t>
            </a:r>
            <a:r>
              <a:rPr lang="en-US" sz="2800" b="1" dirty="0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 높</a:t>
            </a:r>
            <a:r>
              <a:rPr lang="ko-KR" altLang="en-US" sz="2800" b="1" dirty="0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인</a:t>
            </a:r>
            <a:endParaRPr lang="en-US" sz="2800" b="1" dirty="0" smtClean="0">
              <a:solidFill>
                <a:srgbClr val="132D4D"/>
              </a:solidFill>
              <a:latin typeface="BusanBada" pitchFamily="2" charset="-127"/>
              <a:ea typeface="BusanBada" pitchFamily="2" charset="-127"/>
              <a:cs typeface="Noto Sans CJK KR Bold" pitchFamily="34" charset="0"/>
            </a:endParaRPr>
          </a:p>
          <a:p>
            <a:pPr algn="ctr">
              <a:lnSpc>
                <a:spcPts val="3300"/>
              </a:lnSpc>
            </a:pPr>
            <a:r>
              <a:rPr lang="en-US" sz="2800" b="1" dirty="0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 </a:t>
            </a:r>
            <a:r>
              <a:rPr lang="ko-KR" altLang="en-US" sz="2800" b="1" dirty="0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합리적인</a:t>
            </a:r>
            <a:r>
              <a:rPr lang="en-US" sz="2800" b="1" dirty="0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 </a:t>
            </a:r>
            <a:r>
              <a:rPr lang="ko-KR" altLang="en-US" sz="2800" b="1" dirty="0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업무환경</a:t>
            </a:r>
            <a:endParaRPr lang="en-US" sz="2800" b="1" dirty="0">
              <a:solidFill>
                <a:srgbClr val="132D4D"/>
              </a:solidFill>
              <a:latin typeface="BusanBada" pitchFamily="2" charset="-127"/>
              <a:ea typeface="BusanBada" pitchFamily="2" charset="-127"/>
            </a:endParaRPr>
          </a:p>
        </p:txBody>
      </p:sp>
      <p:sp>
        <p:nvSpPr>
          <p:cNvPr id="52" name="Object 30"/>
          <p:cNvSpPr txBox="1"/>
          <p:nvPr/>
        </p:nvSpPr>
        <p:spPr>
          <a:xfrm>
            <a:off x="10363200" y="7581900"/>
            <a:ext cx="6324601" cy="908183"/>
          </a:xfrm>
          <a:prstGeom prst="rect">
            <a:avLst/>
          </a:prstGeom>
          <a:noFill/>
        </p:spPr>
        <p:txBody>
          <a:bodyPr wrap="square" rtlCol="0" anchor="b" anchorCtr="1"/>
          <a:lstStyle/>
          <a:p>
            <a:pPr algn="ctr">
              <a:lnSpc>
                <a:spcPts val="3500"/>
              </a:lnSpc>
            </a:pPr>
            <a:r>
              <a:rPr lang="en-US" sz="2800" b="1" dirty="0" err="1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일과</a:t>
            </a:r>
            <a:r>
              <a:rPr lang="en-US" sz="2800" b="1" dirty="0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 </a:t>
            </a:r>
            <a:r>
              <a:rPr lang="en-US" sz="2800" b="1" dirty="0" err="1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생활의</a:t>
            </a:r>
            <a:r>
              <a:rPr lang="en-US" sz="2800" b="1" dirty="0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 </a:t>
            </a:r>
            <a:r>
              <a:rPr lang="en-US" sz="2800" b="1" dirty="0" err="1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균형이</a:t>
            </a:r>
            <a:r>
              <a:rPr lang="en-US" sz="2800" b="1" dirty="0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 </a:t>
            </a:r>
            <a:r>
              <a:rPr lang="en-US" sz="2800" b="1" dirty="0" err="1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유지되는</a:t>
            </a:r>
            <a:endParaRPr lang="en-US" sz="2800" b="1" dirty="0" smtClean="0">
              <a:solidFill>
                <a:srgbClr val="132D4D"/>
              </a:solidFill>
              <a:latin typeface="BusanBada" pitchFamily="2" charset="-127"/>
              <a:ea typeface="BusanBada" pitchFamily="2" charset="-127"/>
              <a:cs typeface="Noto Sans CJK KR Bold" pitchFamily="34" charset="0"/>
            </a:endParaRPr>
          </a:p>
          <a:p>
            <a:pPr algn="ctr">
              <a:lnSpc>
                <a:spcPts val="3500"/>
              </a:lnSpc>
            </a:pPr>
            <a:r>
              <a:rPr lang="en-US" sz="2800" b="1" dirty="0" err="1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건강한</a:t>
            </a:r>
            <a:r>
              <a:rPr lang="en-US" sz="2800" b="1" dirty="0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 </a:t>
            </a:r>
            <a:r>
              <a:rPr lang="ko-KR" altLang="en-US" sz="2800" b="1" dirty="0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  <a:cs typeface="Noto Sans CJK KR Bold" pitchFamily="34" charset="0"/>
              </a:rPr>
              <a:t>조직문화</a:t>
            </a:r>
            <a:endParaRPr lang="en-US" sz="2800" b="1" dirty="0" smtClean="0">
              <a:solidFill>
                <a:srgbClr val="132D4D"/>
              </a:solidFill>
              <a:latin typeface="BusanBada" pitchFamily="2" charset="-127"/>
              <a:ea typeface="BusanBada" pitchFamily="2" charset="-127"/>
            </a:endParaRPr>
          </a:p>
        </p:txBody>
      </p:sp>
      <p:sp>
        <p:nvSpPr>
          <p:cNvPr id="39" name="Object 30"/>
          <p:cNvSpPr txBox="1"/>
          <p:nvPr/>
        </p:nvSpPr>
        <p:spPr>
          <a:xfrm>
            <a:off x="10363200" y="3774116"/>
            <a:ext cx="6324601" cy="1040469"/>
          </a:xfrm>
          <a:prstGeom prst="rect">
            <a:avLst/>
          </a:prstGeom>
          <a:noFill/>
        </p:spPr>
        <p:txBody>
          <a:bodyPr wrap="square" rtlCol="0" anchor="ctr" anchorCtr="1"/>
          <a:lstStyle/>
          <a:p>
            <a:pPr algn="ctr">
              <a:lnSpc>
                <a:spcPts val="3600"/>
              </a:lnSpc>
            </a:pPr>
            <a:r>
              <a:rPr lang="ko-KR" altLang="en-US" sz="2800" b="1" kern="0" spc="-100" dirty="0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</a:rPr>
              <a:t>구성원 개개인이 업무시간을 결정하는</a:t>
            </a:r>
            <a:endParaRPr lang="en-US" altLang="ko-KR" sz="2800" b="1" kern="0" spc="-100" dirty="0" smtClean="0">
              <a:solidFill>
                <a:srgbClr val="132D4D"/>
              </a:solidFill>
              <a:latin typeface="BusanBada" pitchFamily="2" charset="-127"/>
              <a:ea typeface="BusanBada" pitchFamily="2" charset="-127"/>
            </a:endParaRPr>
          </a:p>
          <a:p>
            <a:pPr algn="ctr">
              <a:lnSpc>
                <a:spcPts val="3600"/>
              </a:lnSpc>
            </a:pPr>
            <a:r>
              <a:rPr lang="ko-KR" altLang="en-US" sz="2800" b="1" kern="0" spc="-100" dirty="0" smtClean="0">
                <a:solidFill>
                  <a:srgbClr val="132D4D"/>
                </a:solidFill>
                <a:latin typeface="BusanBada" pitchFamily="2" charset="-127"/>
                <a:ea typeface="BusanBada" pitchFamily="2" charset="-127"/>
              </a:rPr>
              <a:t>선택적 근로시간제 운영</a:t>
            </a:r>
            <a:endParaRPr lang="en-US" sz="2800" b="1" dirty="0">
              <a:solidFill>
                <a:srgbClr val="132D4D"/>
              </a:solidFill>
              <a:latin typeface="BusanBada" pitchFamily="2" charset="-127"/>
              <a:ea typeface="BusanBada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직사각형 147"/>
          <p:cNvSpPr/>
          <p:nvPr/>
        </p:nvSpPr>
        <p:spPr>
          <a:xfrm>
            <a:off x="152400" y="3086100"/>
            <a:ext cx="3429000" cy="3810000"/>
          </a:xfrm>
          <a:prstGeom prst="rect">
            <a:avLst/>
          </a:prstGeom>
          <a:gradFill>
            <a:gsLst>
              <a:gs pos="0">
                <a:srgbClr val="82F8FE">
                  <a:alpha val="70980"/>
                </a:srgbClr>
              </a:gs>
              <a:gs pos="50000">
                <a:srgbClr val="0087E6">
                  <a:alpha val="47000"/>
                </a:srgb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7" name="직사각형 146"/>
          <p:cNvSpPr/>
          <p:nvPr/>
        </p:nvSpPr>
        <p:spPr>
          <a:xfrm>
            <a:off x="3772711" y="3086100"/>
            <a:ext cx="3429000" cy="5105400"/>
          </a:xfrm>
          <a:prstGeom prst="rect">
            <a:avLst/>
          </a:prstGeom>
          <a:gradFill>
            <a:gsLst>
              <a:gs pos="0">
                <a:srgbClr val="82F8FE">
                  <a:alpha val="70980"/>
                </a:srgbClr>
              </a:gs>
              <a:gs pos="50000">
                <a:srgbClr val="0087E6">
                  <a:alpha val="47000"/>
                </a:srgb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6" name="직사각형 145"/>
          <p:cNvSpPr/>
          <p:nvPr/>
        </p:nvSpPr>
        <p:spPr>
          <a:xfrm>
            <a:off x="7391400" y="3086100"/>
            <a:ext cx="3429000" cy="3810000"/>
          </a:xfrm>
          <a:prstGeom prst="rect">
            <a:avLst/>
          </a:prstGeom>
          <a:gradFill>
            <a:gsLst>
              <a:gs pos="0">
                <a:srgbClr val="82F8FE">
                  <a:alpha val="70980"/>
                </a:srgbClr>
              </a:gs>
              <a:gs pos="50000">
                <a:srgbClr val="0087E6">
                  <a:alpha val="47000"/>
                </a:srgb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4" name="직사각형 143"/>
          <p:cNvSpPr/>
          <p:nvPr/>
        </p:nvSpPr>
        <p:spPr>
          <a:xfrm>
            <a:off x="11039589" y="3086100"/>
            <a:ext cx="3429000" cy="5105400"/>
          </a:xfrm>
          <a:prstGeom prst="rect">
            <a:avLst/>
          </a:prstGeom>
          <a:gradFill>
            <a:gsLst>
              <a:gs pos="0">
                <a:srgbClr val="82F8FE">
                  <a:alpha val="70980"/>
                </a:srgbClr>
              </a:gs>
              <a:gs pos="50000">
                <a:srgbClr val="0087E6">
                  <a:alpha val="47000"/>
                </a:srgb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8" name="직사각형 157"/>
          <p:cNvSpPr/>
          <p:nvPr/>
        </p:nvSpPr>
        <p:spPr>
          <a:xfrm>
            <a:off x="14706600" y="3086100"/>
            <a:ext cx="3429000" cy="5105400"/>
          </a:xfrm>
          <a:prstGeom prst="rect">
            <a:avLst/>
          </a:prstGeom>
          <a:gradFill>
            <a:gsLst>
              <a:gs pos="0">
                <a:srgbClr val="82F8FE">
                  <a:alpha val="70980"/>
                </a:srgbClr>
              </a:gs>
              <a:gs pos="50000">
                <a:srgbClr val="0087E6">
                  <a:alpha val="47000"/>
                </a:srgb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Object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78830" y="534912"/>
            <a:ext cx="4345101" cy="876423"/>
          </a:xfrm>
          <a:prstGeom prst="rect">
            <a:avLst/>
          </a:prstGeom>
        </p:spPr>
      </p:pic>
      <p:grpSp>
        <p:nvGrpSpPr>
          <p:cNvPr id="3" name="그룹 1001"/>
          <p:cNvGrpSpPr/>
          <p:nvPr/>
        </p:nvGrpSpPr>
        <p:grpSpPr>
          <a:xfrm>
            <a:off x="6159358" y="571101"/>
            <a:ext cx="5966999" cy="673925"/>
            <a:chOff x="6159358" y="571101"/>
            <a:chExt cx="5966999" cy="673925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159358" y="571101"/>
              <a:ext cx="5966999" cy="673925"/>
            </a:xfrm>
            <a:prstGeom prst="rect">
              <a:avLst/>
            </a:prstGeom>
          </p:spPr>
        </p:pic>
      </p:grpSp>
      <p:grpSp>
        <p:nvGrpSpPr>
          <p:cNvPr id="5" name="그룹 1002"/>
          <p:cNvGrpSpPr/>
          <p:nvPr/>
        </p:nvGrpSpPr>
        <p:grpSpPr>
          <a:xfrm>
            <a:off x="119848" y="2860087"/>
            <a:ext cx="3520504" cy="135237"/>
            <a:chOff x="93246" y="3164887"/>
            <a:chExt cx="3520504" cy="135237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246" y="3164887"/>
              <a:ext cx="3520504" cy="135237"/>
            </a:xfrm>
            <a:prstGeom prst="rect">
              <a:avLst/>
            </a:prstGeom>
          </p:spPr>
        </p:pic>
      </p:grpSp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87228" y="6070678"/>
            <a:ext cx="2172138" cy="520622"/>
          </a:xfrm>
          <a:prstGeom prst="rect">
            <a:avLst/>
          </a:prstGeom>
        </p:spPr>
      </p:pic>
      <p:grpSp>
        <p:nvGrpSpPr>
          <p:cNvPr id="6" name="그룹 1004"/>
          <p:cNvGrpSpPr/>
          <p:nvPr/>
        </p:nvGrpSpPr>
        <p:grpSpPr>
          <a:xfrm>
            <a:off x="318390" y="5905500"/>
            <a:ext cx="689629" cy="689629"/>
            <a:chOff x="246566" y="6184074"/>
            <a:chExt cx="689629" cy="689629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6566" y="6184074"/>
              <a:ext cx="689629" cy="689629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87228" y="4775278"/>
            <a:ext cx="1369110" cy="520622"/>
          </a:xfrm>
          <a:prstGeom prst="rect">
            <a:avLst/>
          </a:prstGeom>
        </p:spPr>
      </p:pic>
      <p:grpSp>
        <p:nvGrpSpPr>
          <p:cNvPr id="8" name="그룹 1006"/>
          <p:cNvGrpSpPr/>
          <p:nvPr/>
        </p:nvGrpSpPr>
        <p:grpSpPr>
          <a:xfrm>
            <a:off x="318390" y="4634766"/>
            <a:ext cx="689629" cy="689629"/>
            <a:chOff x="246566" y="4939566"/>
            <a:chExt cx="689629" cy="689629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6566" y="4939566"/>
              <a:ext cx="689629" cy="689629"/>
            </a:xfrm>
            <a:prstGeom prst="rect">
              <a:avLst/>
            </a:prstGeom>
          </p:spPr>
        </p:pic>
      </p:grpSp>
      <p:pic>
        <p:nvPicPr>
          <p:cNvPr id="26" name="Object 25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143000" y="3390900"/>
            <a:ext cx="1597676" cy="520622"/>
          </a:xfrm>
          <a:prstGeom prst="rect">
            <a:avLst/>
          </a:prstGeom>
        </p:spPr>
      </p:pic>
      <p:grpSp>
        <p:nvGrpSpPr>
          <p:cNvPr id="9" name="그룹 1008"/>
          <p:cNvGrpSpPr/>
          <p:nvPr/>
        </p:nvGrpSpPr>
        <p:grpSpPr>
          <a:xfrm>
            <a:off x="318390" y="3322714"/>
            <a:ext cx="689629" cy="689629"/>
            <a:chOff x="246566" y="3627514"/>
            <a:chExt cx="689629" cy="689629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46566" y="3627514"/>
              <a:ext cx="689629" cy="689629"/>
            </a:xfrm>
            <a:prstGeom prst="rect">
              <a:avLst/>
            </a:prstGeom>
          </p:spPr>
        </p:pic>
      </p:grpSp>
      <p:grpSp>
        <p:nvGrpSpPr>
          <p:cNvPr id="10" name="그룹 1009"/>
          <p:cNvGrpSpPr/>
          <p:nvPr/>
        </p:nvGrpSpPr>
        <p:grpSpPr>
          <a:xfrm>
            <a:off x="396638" y="3417884"/>
            <a:ext cx="533133" cy="533133"/>
            <a:chOff x="324814" y="3722684"/>
            <a:chExt cx="533133" cy="533133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24814" y="3722684"/>
              <a:ext cx="533133" cy="533133"/>
            </a:xfrm>
            <a:prstGeom prst="rect">
              <a:avLst/>
            </a:prstGeom>
          </p:spPr>
        </p:pic>
      </p:grpSp>
      <p:grpSp>
        <p:nvGrpSpPr>
          <p:cNvPr id="11" name="그룹 1010"/>
          <p:cNvGrpSpPr/>
          <p:nvPr/>
        </p:nvGrpSpPr>
        <p:grpSpPr>
          <a:xfrm>
            <a:off x="406843" y="4723840"/>
            <a:ext cx="513405" cy="513405"/>
            <a:chOff x="335019" y="5028640"/>
            <a:chExt cx="513405" cy="513405"/>
          </a:xfrm>
        </p:grpSpPr>
        <p:pic>
          <p:nvPicPr>
            <p:cNvPr id="35" name="Object 34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35019" y="5028640"/>
              <a:ext cx="513405" cy="513405"/>
            </a:xfrm>
            <a:prstGeom prst="rect">
              <a:avLst/>
            </a:prstGeom>
          </p:spPr>
        </p:pic>
      </p:grpSp>
      <p:grpSp>
        <p:nvGrpSpPr>
          <p:cNvPr id="13" name="그룹 1011"/>
          <p:cNvGrpSpPr/>
          <p:nvPr/>
        </p:nvGrpSpPr>
        <p:grpSpPr>
          <a:xfrm>
            <a:off x="452214" y="6046532"/>
            <a:ext cx="468568" cy="468568"/>
            <a:chOff x="380390" y="6294605"/>
            <a:chExt cx="468568" cy="468568"/>
          </a:xfrm>
        </p:grpSpPr>
        <p:pic>
          <p:nvPicPr>
            <p:cNvPr id="38" name="Object 3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80390" y="6294605"/>
              <a:ext cx="468568" cy="468568"/>
            </a:xfrm>
            <a:prstGeom prst="rect">
              <a:avLst/>
            </a:prstGeom>
          </p:spPr>
        </p:pic>
      </p:grpSp>
      <p:grpSp>
        <p:nvGrpSpPr>
          <p:cNvPr id="15" name="그룹 1012"/>
          <p:cNvGrpSpPr/>
          <p:nvPr/>
        </p:nvGrpSpPr>
        <p:grpSpPr>
          <a:xfrm>
            <a:off x="3718496" y="2860087"/>
            <a:ext cx="3520504" cy="135237"/>
            <a:chOff x="3729183" y="3164887"/>
            <a:chExt cx="3520504" cy="135237"/>
          </a:xfrm>
        </p:grpSpPr>
        <p:pic>
          <p:nvPicPr>
            <p:cNvPr id="41" name="Object 40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729183" y="3164887"/>
              <a:ext cx="3520504" cy="135237"/>
            </a:xfrm>
            <a:prstGeom prst="rect">
              <a:avLst/>
            </a:prstGeom>
          </p:spPr>
        </p:pic>
      </p:grpSp>
      <p:pic>
        <p:nvPicPr>
          <p:cNvPr id="46" name="Object 45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4685874" y="6070678"/>
            <a:ext cx="1369110" cy="520622"/>
          </a:xfrm>
          <a:prstGeom prst="rect">
            <a:avLst/>
          </a:prstGeom>
        </p:spPr>
      </p:pic>
      <p:grpSp>
        <p:nvGrpSpPr>
          <p:cNvPr id="16" name="그룹 1014"/>
          <p:cNvGrpSpPr/>
          <p:nvPr/>
        </p:nvGrpSpPr>
        <p:grpSpPr>
          <a:xfrm>
            <a:off x="3917038" y="5901671"/>
            <a:ext cx="689629" cy="689629"/>
            <a:chOff x="3882503" y="6184074"/>
            <a:chExt cx="689629" cy="689629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82503" y="6184074"/>
              <a:ext cx="689629" cy="689629"/>
            </a:xfrm>
            <a:prstGeom prst="rect">
              <a:avLst/>
            </a:prstGeom>
          </p:spPr>
        </p:pic>
      </p:grpSp>
      <p:pic>
        <p:nvPicPr>
          <p:cNvPr id="53" name="Object 52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4685874" y="4775278"/>
            <a:ext cx="1539011" cy="520622"/>
          </a:xfrm>
          <a:prstGeom prst="rect">
            <a:avLst/>
          </a:prstGeom>
        </p:spPr>
      </p:pic>
      <p:grpSp>
        <p:nvGrpSpPr>
          <p:cNvPr id="17" name="그룹 1016"/>
          <p:cNvGrpSpPr/>
          <p:nvPr/>
        </p:nvGrpSpPr>
        <p:grpSpPr>
          <a:xfrm>
            <a:off x="3917038" y="4682471"/>
            <a:ext cx="689629" cy="689629"/>
            <a:chOff x="3882503" y="4939566"/>
            <a:chExt cx="689629" cy="689629"/>
          </a:xfrm>
        </p:grpSpPr>
        <p:pic>
          <p:nvPicPr>
            <p:cNvPr id="55" name="Object 54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82503" y="4939566"/>
              <a:ext cx="689629" cy="689629"/>
            </a:xfrm>
            <a:prstGeom prst="rect">
              <a:avLst/>
            </a:prstGeom>
          </p:spPr>
        </p:pic>
      </p:grpSp>
      <p:pic>
        <p:nvPicPr>
          <p:cNvPr id="60" name="Object 59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4685874" y="3479878"/>
            <a:ext cx="1597676" cy="520622"/>
          </a:xfrm>
          <a:prstGeom prst="rect">
            <a:avLst/>
          </a:prstGeom>
        </p:spPr>
      </p:pic>
      <p:grpSp>
        <p:nvGrpSpPr>
          <p:cNvPr id="18" name="그룹 1018"/>
          <p:cNvGrpSpPr/>
          <p:nvPr/>
        </p:nvGrpSpPr>
        <p:grpSpPr>
          <a:xfrm>
            <a:off x="3917038" y="3322714"/>
            <a:ext cx="689629" cy="689629"/>
            <a:chOff x="3882503" y="3627514"/>
            <a:chExt cx="689629" cy="689629"/>
          </a:xfrm>
        </p:grpSpPr>
        <p:pic>
          <p:nvPicPr>
            <p:cNvPr id="62" name="Object 6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82503" y="3627514"/>
              <a:ext cx="689629" cy="689629"/>
            </a:xfrm>
            <a:prstGeom prst="rect">
              <a:avLst/>
            </a:prstGeom>
          </p:spPr>
        </p:pic>
      </p:grpSp>
      <p:grpSp>
        <p:nvGrpSpPr>
          <p:cNvPr id="20" name="그룹 1019"/>
          <p:cNvGrpSpPr/>
          <p:nvPr/>
        </p:nvGrpSpPr>
        <p:grpSpPr>
          <a:xfrm>
            <a:off x="7337783" y="2860087"/>
            <a:ext cx="3520504" cy="135237"/>
            <a:chOff x="7387381" y="3164887"/>
            <a:chExt cx="3520504" cy="135237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387381" y="3164887"/>
              <a:ext cx="3520504" cy="135237"/>
            </a:xfrm>
            <a:prstGeom prst="rect">
              <a:avLst/>
            </a:prstGeom>
          </p:spPr>
        </p:pic>
      </p:grpSp>
      <p:pic>
        <p:nvPicPr>
          <p:cNvPr id="71" name="Object 70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8305163" y="5981700"/>
            <a:ext cx="1884907" cy="520622"/>
          </a:xfrm>
          <a:prstGeom prst="rect">
            <a:avLst/>
          </a:prstGeom>
        </p:spPr>
      </p:pic>
      <p:grpSp>
        <p:nvGrpSpPr>
          <p:cNvPr id="22" name="그룹 1021"/>
          <p:cNvGrpSpPr/>
          <p:nvPr/>
        </p:nvGrpSpPr>
        <p:grpSpPr>
          <a:xfrm>
            <a:off x="7536325" y="5879274"/>
            <a:ext cx="689629" cy="689629"/>
            <a:chOff x="7540701" y="6184074"/>
            <a:chExt cx="689629" cy="689629"/>
          </a:xfrm>
        </p:grpSpPr>
        <p:pic>
          <p:nvPicPr>
            <p:cNvPr id="73" name="Object 72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540701" y="6184074"/>
              <a:ext cx="689629" cy="689629"/>
            </a:xfrm>
            <a:prstGeom prst="rect">
              <a:avLst/>
            </a:prstGeom>
          </p:spPr>
        </p:pic>
      </p:grpSp>
      <p:pic>
        <p:nvPicPr>
          <p:cNvPr id="78" name="Object 77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8305163" y="4724650"/>
            <a:ext cx="1826242" cy="520622"/>
          </a:xfrm>
          <a:prstGeom prst="rect">
            <a:avLst/>
          </a:prstGeom>
        </p:spPr>
      </p:pic>
      <p:grpSp>
        <p:nvGrpSpPr>
          <p:cNvPr id="23" name="그룹 1023"/>
          <p:cNvGrpSpPr/>
          <p:nvPr/>
        </p:nvGrpSpPr>
        <p:grpSpPr>
          <a:xfrm>
            <a:off x="7536325" y="4634766"/>
            <a:ext cx="689629" cy="689629"/>
            <a:chOff x="7540701" y="4939566"/>
            <a:chExt cx="689629" cy="689629"/>
          </a:xfrm>
        </p:grpSpPr>
        <p:pic>
          <p:nvPicPr>
            <p:cNvPr id="80" name="Object 79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540701" y="4939566"/>
              <a:ext cx="689629" cy="689629"/>
            </a:xfrm>
            <a:prstGeom prst="rect">
              <a:avLst/>
            </a:prstGeom>
          </p:spPr>
        </p:pic>
      </p:grpSp>
      <p:pic>
        <p:nvPicPr>
          <p:cNvPr id="85" name="Object 84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8305163" y="3447936"/>
            <a:ext cx="1310445" cy="520622"/>
          </a:xfrm>
          <a:prstGeom prst="rect">
            <a:avLst/>
          </a:prstGeom>
        </p:spPr>
      </p:pic>
      <p:grpSp>
        <p:nvGrpSpPr>
          <p:cNvPr id="24" name="그룹 1025"/>
          <p:cNvGrpSpPr/>
          <p:nvPr/>
        </p:nvGrpSpPr>
        <p:grpSpPr>
          <a:xfrm>
            <a:off x="7536325" y="3322714"/>
            <a:ext cx="689629" cy="689629"/>
            <a:chOff x="7540701" y="3627514"/>
            <a:chExt cx="689629" cy="689629"/>
          </a:xfrm>
        </p:grpSpPr>
        <p:pic>
          <p:nvPicPr>
            <p:cNvPr id="87" name="Object 86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540701" y="3627514"/>
              <a:ext cx="689629" cy="689629"/>
            </a:xfrm>
            <a:prstGeom prst="rect">
              <a:avLst/>
            </a:prstGeom>
          </p:spPr>
        </p:pic>
      </p:grpSp>
      <p:grpSp>
        <p:nvGrpSpPr>
          <p:cNvPr id="25" name="그룹 1026"/>
          <p:cNvGrpSpPr/>
          <p:nvPr/>
        </p:nvGrpSpPr>
        <p:grpSpPr>
          <a:xfrm>
            <a:off x="10972800" y="2860087"/>
            <a:ext cx="3520504" cy="135237"/>
            <a:chOff x="11031809" y="3164887"/>
            <a:chExt cx="3520504" cy="135237"/>
          </a:xfrm>
        </p:grpSpPr>
        <p:pic>
          <p:nvPicPr>
            <p:cNvPr id="91" name="Object 90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1031809" y="3164887"/>
              <a:ext cx="3520504" cy="135237"/>
            </a:xfrm>
            <a:prstGeom prst="rect">
              <a:avLst/>
            </a:prstGeom>
          </p:spPr>
        </p:pic>
      </p:grpSp>
      <p:pic>
        <p:nvPicPr>
          <p:cNvPr id="96" name="Object 95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11940133" y="6011393"/>
            <a:ext cx="1369110" cy="520622"/>
          </a:xfrm>
          <a:prstGeom prst="rect">
            <a:avLst/>
          </a:prstGeom>
        </p:spPr>
      </p:pic>
      <p:grpSp>
        <p:nvGrpSpPr>
          <p:cNvPr id="27" name="그룹 1028"/>
          <p:cNvGrpSpPr/>
          <p:nvPr/>
        </p:nvGrpSpPr>
        <p:grpSpPr>
          <a:xfrm>
            <a:off x="11171342" y="5879274"/>
            <a:ext cx="689629" cy="689629"/>
            <a:chOff x="11185129" y="6184074"/>
            <a:chExt cx="689629" cy="689629"/>
          </a:xfrm>
        </p:grpSpPr>
        <p:pic>
          <p:nvPicPr>
            <p:cNvPr id="98" name="Object 9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185129" y="6184074"/>
              <a:ext cx="689629" cy="689629"/>
            </a:xfrm>
            <a:prstGeom prst="rect">
              <a:avLst/>
            </a:prstGeom>
          </p:spPr>
        </p:pic>
      </p:grpSp>
      <p:pic>
        <p:nvPicPr>
          <p:cNvPr id="103" name="Object 102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11940133" y="4724650"/>
            <a:ext cx="1597676" cy="520622"/>
          </a:xfrm>
          <a:prstGeom prst="rect">
            <a:avLst/>
          </a:prstGeom>
        </p:spPr>
      </p:pic>
      <p:grpSp>
        <p:nvGrpSpPr>
          <p:cNvPr id="29" name="그룹 1030"/>
          <p:cNvGrpSpPr/>
          <p:nvPr/>
        </p:nvGrpSpPr>
        <p:grpSpPr>
          <a:xfrm>
            <a:off x="11171342" y="4634766"/>
            <a:ext cx="689629" cy="689629"/>
            <a:chOff x="11185129" y="4939566"/>
            <a:chExt cx="689629" cy="689629"/>
          </a:xfrm>
        </p:grpSpPr>
        <p:pic>
          <p:nvPicPr>
            <p:cNvPr id="105" name="Object 104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185129" y="4939566"/>
              <a:ext cx="689629" cy="689629"/>
            </a:xfrm>
            <a:prstGeom prst="rect">
              <a:avLst/>
            </a:prstGeom>
          </p:spPr>
        </p:pic>
      </p:grpSp>
      <p:pic>
        <p:nvPicPr>
          <p:cNvPr id="110" name="Object 109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11940133" y="3447936"/>
            <a:ext cx="1597676" cy="520622"/>
          </a:xfrm>
          <a:prstGeom prst="rect">
            <a:avLst/>
          </a:prstGeom>
        </p:spPr>
      </p:pic>
      <p:grpSp>
        <p:nvGrpSpPr>
          <p:cNvPr id="31" name="그룹 1032"/>
          <p:cNvGrpSpPr/>
          <p:nvPr/>
        </p:nvGrpSpPr>
        <p:grpSpPr>
          <a:xfrm>
            <a:off x="11171342" y="3322714"/>
            <a:ext cx="689629" cy="689629"/>
            <a:chOff x="11185129" y="3627514"/>
            <a:chExt cx="689629" cy="689629"/>
          </a:xfrm>
        </p:grpSpPr>
        <p:pic>
          <p:nvPicPr>
            <p:cNvPr id="112" name="Object 1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185129" y="3627514"/>
              <a:ext cx="689629" cy="689629"/>
            </a:xfrm>
            <a:prstGeom prst="rect">
              <a:avLst/>
            </a:prstGeom>
          </p:spPr>
        </p:pic>
      </p:grpSp>
      <p:grpSp>
        <p:nvGrpSpPr>
          <p:cNvPr id="33" name="그룹 1033"/>
          <p:cNvGrpSpPr/>
          <p:nvPr/>
        </p:nvGrpSpPr>
        <p:grpSpPr>
          <a:xfrm>
            <a:off x="14691296" y="2860087"/>
            <a:ext cx="3520504" cy="135237"/>
            <a:chOff x="14664694" y="3164887"/>
            <a:chExt cx="3520504" cy="135237"/>
          </a:xfrm>
        </p:grpSpPr>
        <p:pic>
          <p:nvPicPr>
            <p:cNvPr id="116" name="Object 115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4664694" y="3164887"/>
              <a:ext cx="3520504" cy="135237"/>
            </a:xfrm>
            <a:prstGeom prst="rect">
              <a:avLst/>
            </a:prstGeom>
          </p:spPr>
        </p:pic>
      </p:grpSp>
      <p:pic>
        <p:nvPicPr>
          <p:cNvPr id="121" name="Object 120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15658442" y="5826754"/>
            <a:ext cx="2400958" cy="901566"/>
          </a:xfrm>
          <a:prstGeom prst="rect">
            <a:avLst/>
          </a:prstGeom>
        </p:spPr>
      </p:pic>
      <p:grpSp>
        <p:nvGrpSpPr>
          <p:cNvPr id="34" name="그룹 1035"/>
          <p:cNvGrpSpPr/>
          <p:nvPr/>
        </p:nvGrpSpPr>
        <p:grpSpPr>
          <a:xfrm>
            <a:off x="14889838" y="5879274"/>
            <a:ext cx="689629" cy="689629"/>
            <a:chOff x="14818014" y="6184074"/>
            <a:chExt cx="689629" cy="689629"/>
          </a:xfrm>
        </p:grpSpPr>
        <p:pic>
          <p:nvPicPr>
            <p:cNvPr id="123" name="Object 122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818014" y="6184074"/>
              <a:ext cx="689629" cy="689629"/>
            </a:xfrm>
            <a:prstGeom prst="rect">
              <a:avLst/>
            </a:prstGeom>
          </p:spPr>
        </p:pic>
      </p:grpSp>
      <p:pic>
        <p:nvPicPr>
          <p:cNvPr id="128" name="Object 127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15658696" y="4596669"/>
            <a:ext cx="1943572" cy="901566"/>
          </a:xfrm>
          <a:prstGeom prst="rect">
            <a:avLst/>
          </a:prstGeom>
        </p:spPr>
      </p:pic>
      <p:grpSp>
        <p:nvGrpSpPr>
          <p:cNvPr id="36" name="그룹 1037"/>
          <p:cNvGrpSpPr/>
          <p:nvPr/>
        </p:nvGrpSpPr>
        <p:grpSpPr>
          <a:xfrm>
            <a:off x="14889838" y="4634766"/>
            <a:ext cx="689629" cy="689629"/>
            <a:chOff x="14818014" y="4939566"/>
            <a:chExt cx="689629" cy="689629"/>
          </a:xfrm>
        </p:grpSpPr>
        <p:pic>
          <p:nvPicPr>
            <p:cNvPr id="130" name="Object 129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818014" y="4939566"/>
              <a:ext cx="689629" cy="689629"/>
            </a:xfrm>
            <a:prstGeom prst="rect">
              <a:avLst/>
            </a:prstGeom>
          </p:spPr>
        </p:pic>
      </p:grpSp>
      <p:pic>
        <p:nvPicPr>
          <p:cNvPr id="135" name="Object 134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15658696" y="3447936"/>
            <a:ext cx="2172138" cy="520622"/>
          </a:xfrm>
          <a:prstGeom prst="rect">
            <a:avLst/>
          </a:prstGeom>
        </p:spPr>
      </p:pic>
      <p:grpSp>
        <p:nvGrpSpPr>
          <p:cNvPr id="37" name="그룹 1039"/>
          <p:cNvGrpSpPr/>
          <p:nvPr/>
        </p:nvGrpSpPr>
        <p:grpSpPr>
          <a:xfrm>
            <a:off x="14889838" y="3322714"/>
            <a:ext cx="689629" cy="689629"/>
            <a:chOff x="14818014" y="3627514"/>
            <a:chExt cx="689629" cy="689629"/>
          </a:xfrm>
        </p:grpSpPr>
        <p:pic>
          <p:nvPicPr>
            <p:cNvPr id="137" name="Object 136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818014" y="3627514"/>
              <a:ext cx="689629" cy="689629"/>
            </a:xfrm>
            <a:prstGeom prst="rect">
              <a:avLst/>
            </a:prstGeom>
          </p:spPr>
        </p:pic>
      </p:grpSp>
      <p:pic>
        <p:nvPicPr>
          <p:cNvPr id="143" name="Object 142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4688630" y="7366078"/>
            <a:ext cx="1931890" cy="520622"/>
          </a:xfrm>
          <a:prstGeom prst="rect">
            <a:avLst/>
          </a:prstGeom>
        </p:spPr>
      </p:pic>
      <p:grpSp>
        <p:nvGrpSpPr>
          <p:cNvPr id="39" name="그룹 1041"/>
          <p:cNvGrpSpPr/>
          <p:nvPr/>
        </p:nvGrpSpPr>
        <p:grpSpPr>
          <a:xfrm>
            <a:off x="3920043" y="7197071"/>
            <a:ext cx="689629" cy="689629"/>
            <a:chOff x="3885508" y="7447009"/>
            <a:chExt cx="689629" cy="689629"/>
          </a:xfrm>
        </p:grpSpPr>
        <p:pic>
          <p:nvPicPr>
            <p:cNvPr id="145" name="Object 144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85508" y="7447009"/>
              <a:ext cx="689629" cy="689629"/>
            </a:xfrm>
            <a:prstGeom prst="rect">
              <a:avLst/>
            </a:prstGeom>
          </p:spPr>
        </p:pic>
      </p:grpSp>
      <p:pic>
        <p:nvPicPr>
          <p:cNvPr id="150" name="Object 149"/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11877789" y="7366078"/>
            <a:ext cx="1826242" cy="520622"/>
          </a:xfrm>
          <a:prstGeom prst="rect">
            <a:avLst/>
          </a:prstGeom>
        </p:spPr>
      </p:pic>
      <p:grpSp>
        <p:nvGrpSpPr>
          <p:cNvPr id="40" name="그룹 1043"/>
          <p:cNvGrpSpPr/>
          <p:nvPr/>
        </p:nvGrpSpPr>
        <p:grpSpPr>
          <a:xfrm>
            <a:off x="11173408" y="7197071"/>
            <a:ext cx="689629" cy="689629"/>
            <a:chOff x="11187195" y="7442763"/>
            <a:chExt cx="689629" cy="689629"/>
          </a:xfrm>
        </p:grpSpPr>
        <p:pic>
          <p:nvPicPr>
            <p:cNvPr id="152" name="Object 15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187195" y="7442763"/>
              <a:ext cx="689629" cy="689629"/>
            </a:xfrm>
            <a:prstGeom prst="rect">
              <a:avLst/>
            </a:prstGeom>
          </p:spPr>
        </p:pic>
      </p:grpSp>
      <p:pic>
        <p:nvPicPr>
          <p:cNvPr id="157" name="Object 156"/>
          <p:cNvPicPr>
            <a:picLocks noChangeAspect="1"/>
          </p:cNvPicPr>
          <p:nvPr/>
        </p:nvPicPr>
        <p:blipFill>
          <a:blip r:embed="rId31" cstate="print"/>
          <a:stretch>
            <a:fillRect/>
          </a:stretch>
        </p:blipFill>
        <p:spPr>
          <a:xfrm>
            <a:off x="15651172" y="7366078"/>
            <a:ext cx="1369110" cy="520622"/>
          </a:xfrm>
          <a:prstGeom prst="rect">
            <a:avLst/>
          </a:prstGeom>
        </p:spPr>
      </p:pic>
      <p:grpSp>
        <p:nvGrpSpPr>
          <p:cNvPr id="42" name="그룹 1045"/>
          <p:cNvGrpSpPr/>
          <p:nvPr/>
        </p:nvGrpSpPr>
        <p:grpSpPr>
          <a:xfrm>
            <a:off x="14882380" y="7197071"/>
            <a:ext cx="689629" cy="689629"/>
            <a:chOff x="14810556" y="7415225"/>
            <a:chExt cx="689629" cy="689629"/>
          </a:xfrm>
        </p:grpSpPr>
        <p:pic>
          <p:nvPicPr>
            <p:cNvPr id="159" name="Object 158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810556" y="7415225"/>
              <a:ext cx="689629" cy="689629"/>
            </a:xfrm>
            <a:prstGeom prst="rect">
              <a:avLst/>
            </a:prstGeom>
          </p:spPr>
        </p:pic>
      </p:grpSp>
      <p:grpSp>
        <p:nvGrpSpPr>
          <p:cNvPr id="43" name="그룹 1046"/>
          <p:cNvGrpSpPr/>
          <p:nvPr/>
        </p:nvGrpSpPr>
        <p:grpSpPr>
          <a:xfrm>
            <a:off x="3998346" y="3430468"/>
            <a:ext cx="530074" cy="530074"/>
            <a:chOff x="3963811" y="3735268"/>
            <a:chExt cx="530074" cy="530074"/>
          </a:xfrm>
        </p:grpSpPr>
        <p:pic>
          <p:nvPicPr>
            <p:cNvPr id="162" name="Object 161"/>
            <p:cNvPicPr>
              <a:picLocks noChangeAspect="1"/>
            </p:cNvPicPr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3963811" y="3735268"/>
              <a:ext cx="530074" cy="530074"/>
            </a:xfrm>
            <a:prstGeom prst="rect">
              <a:avLst/>
            </a:prstGeom>
          </p:spPr>
        </p:pic>
      </p:grpSp>
      <p:grpSp>
        <p:nvGrpSpPr>
          <p:cNvPr id="44" name="그룹 1047"/>
          <p:cNvGrpSpPr/>
          <p:nvPr/>
        </p:nvGrpSpPr>
        <p:grpSpPr>
          <a:xfrm>
            <a:off x="4024538" y="4802223"/>
            <a:ext cx="493677" cy="493677"/>
            <a:chOff x="3990003" y="5019922"/>
            <a:chExt cx="493677" cy="493677"/>
          </a:xfrm>
        </p:grpSpPr>
        <p:pic>
          <p:nvPicPr>
            <p:cNvPr id="165" name="Object 164"/>
            <p:cNvPicPr>
              <a:picLocks noChangeAspect="1"/>
            </p:cNvPicPr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3990003" y="5019922"/>
              <a:ext cx="493677" cy="493677"/>
            </a:xfrm>
            <a:prstGeom prst="rect">
              <a:avLst/>
            </a:prstGeom>
          </p:spPr>
        </p:pic>
      </p:grpSp>
      <p:grpSp>
        <p:nvGrpSpPr>
          <p:cNvPr id="45" name="그룹 1048"/>
          <p:cNvGrpSpPr/>
          <p:nvPr/>
        </p:nvGrpSpPr>
        <p:grpSpPr>
          <a:xfrm>
            <a:off x="3986977" y="7200900"/>
            <a:ext cx="547734" cy="547734"/>
            <a:chOff x="3953450" y="7465812"/>
            <a:chExt cx="547734" cy="547734"/>
          </a:xfrm>
        </p:grpSpPr>
        <p:pic>
          <p:nvPicPr>
            <p:cNvPr id="168" name="Object 167"/>
            <p:cNvPicPr>
              <a:picLocks noChangeAspect="1"/>
            </p:cNvPicPr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3953450" y="7465812"/>
              <a:ext cx="547734" cy="547734"/>
            </a:xfrm>
            <a:prstGeom prst="rect">
              <a:avLst/>
            </a:prstGeom>
          </p:spPr>
        </p:pic>
      </p:grpSp>
      <p:grpSp>
        <p:nvGrpSpPr>
          <p:cNvPr id="47" name="그룹 1049"/>
          <p:cNvGrpSpPr/>
          <p:nvPr/>
        </p:nvGrpSpPr>
        <p:grpSpPr>
          <a:xfrm>
            <a:off x="7617437" y="3434518"/>
            <a:ext cx="527405" cy="527405"/>
            <a:chOff x="7621813" y="3739318"/>
            <a:chExt cx="527405" cy="527405"/>
          </a:xfrm>
        </p:grpSpPr>
        <p:pic>
          <p:nvPicPr>
            <p:cNvPr id="171" name="Object 170"/>
            <p:cNvPicPr>
              <a:picLocks noChangeAspect="1"/>
            </p:cNvPicPr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7621813" y="3739318"/>
              <a:ext cx="527405" cy="527405"/>
            </a:xfrm>
            <a:prstGeom prst="rect">
              <a:avLst/>
            </a:prstGeom>
          </p:spPr>
        </p:pic>
      </p:grpSp>
      <p:grpSp>
        <p:nvGrpSpPr>
          <p:cNvPr id="49" name="그룹 1050"/>
          <p:cNvGrpSpPr/>
          <p:nvPr/>
        </p:nvGrpSpPr>
        <p:grpSpPr>
          <a:xfrm>
            <a:off x="7641406" y="4717176"/>
            <a:ext cx="507004" cy="507004"/>
            <a:chOff x="7645782" y="5021976"/>
            <a:chExt cx="507004" cy="507004"/>
          </a:xfrm>
        </p:grpSpPr>
        <p:pic>
          <p:nvPicPr>
            <p:cNvPr id="174" name="Object 173"/>
            <p:cNvPicPr>
              <a:picLocks noChangeAspect="1"/>
            </p:cNvPicPr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7645782" y="5021976"/>
              <a:ext cx="507004" cy="507004"/>
            </a:xfrm>
            <a:prstGeom prst="rect">
              <a:avLst/>
            </a:prstGeom>
          </p:spPr>
        </p:pic>
      </p:grpSp>
      <p:grpSp>
        <p:nvGrpSpPr>
          <p:cNvPr id="50" name="그룹 1051"/>
          <p:cNvGrpSpPr/>
          <p:nvPr/>
        </p:nvGrpSpPr>
        <p:grpSpPr>
          <a:xfrm>
            <a:off x="7631563" y="5951539"/>
            <a:ext cx="507004" cy="507004"/>
            <a:chOff x="7635939" y="6256339"/>
            <a:chExt cx="507004" cy="507004"/>
          </a:xfrm>
        </p:grpSpPr>
        <p:pic>
          <p:nvPicPr>
            <p:cNvPr id="177" name="Object 176"/>
            <p:cNvPicPr>
              <a:picLocks noChangeAspect="1"/>
            </p:cNvPicPr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7635939" y="6256339"/>
              <a:ext cx="507004" cy="507004"/>
            </a:xfrm>
            <a:prstGeom prst="rect">
              <a:avLst/>
            </a:prstGeom>
          </p:spPr>
        </p:pic>
      </p:grpSp>
      <p:grpSp>
        <p:nvGrpSpPr>
          <p:cNvPr id="51" name="그룹 1052"/>
          <p:cNvGrpSpPr/>
          <p:nvPr/>
        </p:nvGrpSpPr>
        <p:grpSpPr>
          <a:xfrm>
            <a:off x="11262654" y="3444718"/>
            <a:ext cx="507004" cy="507004"/>
            <a:chOff x="11276441" y="3749518"/>
            <a:chExt cx="507004" cy="507004"/>
          </a:xfrm>
        </p:grpSpPr>
        <p:pic>
          <p:nvPicPr>
            <p:cNvPr id="180" name="Object 179"/>
            <p:cNvPicPr>
              <a:picLocks noChangeAspect="1"/>
            </p:cNvPicPr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11276441" y="3749518"/>
              <a:ext cx="507004" cy="507004"/>
            </a:xfrm>
            <a:prstGeom prst="rect">
              <a:avLst/>
            </a:prstGeom>
          </p:spPr>
        </p:pic>
      </p:grpSp>
      <p:grpSp>
        <p:nvGrpSpPr>
          <p:cNvPr id="52" name="그룹 1053"/>
          <p:cNvGrpSpPr/>
          <p:nvPr/>
        </p:nvGrpSpPr>
        <p:grpSpPr>
          <a:xfrm>
            <a:off x="11250647" y="4780914"/>
            <a:ext cx="536348" cy="536348"/>
            <a:chOff x="11264434" y="5085714"/>
            <a:chExt cx="536348" cy="536348"/>
          </a:xfrm>
        </p:grpSpPr>
        <p:pic>
          <p:nvPicPr>
            <p:cNvPr id="183" name="Object 182"/>
            <p:cNvPicPr>
              <a:picLocks noChangeAspect="1"/>
            </p:cNvPicPr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11264434" y="5085714"/>
              <a:ext cx="536348" cy="536348"/>
            </a:xfrm>
            <a:prstGeom prst="rect">
              <a:avLst/>
            </a:prstGeom>
          </p:spPr>
        </p:pic>
      </p:grpSp>
      <p:grpSp>
        <p:nvGrpSpPr>
          <p:cNvPr id="54" name="그룹 1054"/>
          <p:cNvGrpSpPr/>
          <p:nvPr/>
        </p:nvGrpSpPr>
        <p:grpSpPr>
          <a:xfrm>
            <a:off x="11274842" y="5970587"/>
            <a:ext cx="507004" cy="507004"/>
            <a:chOff x="11288629" y="6275387"/>
            <a:chExt cx="507004" cy="507004"/>
          </a:xfrm>
        </p:grpSpPr>
        <p:pic>
          <p:nvPicPr>
            <p:cNvPr id="186" name="Object 185"/>
            <p:cNvPicPr>
              <a:picLocks noChangeAspect="1"/>
            </p:cNvPicPr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11288629" y="6275387"/>
              <a:ext cx="507004" cy="507004"/>
            </a:xfrm>
            <a:prstGeom prst="rect">
              <a:avLst/>
            </a:prstGeom>
          </p:spPr>
        </p:pic>
      </p:grpSp>
      <p:grpSp>
        <p:nvGrpSpPr>
          <p:cNvPr id="56" name="그룹 1055"/>
          <p:cNvGrpSpPr/>
          <p:nvPr/>
        </p:nvGrpSpPr>
        <p:grpSpPr>
          <a:xfrm>
            <a:off x="11248772" y="7275732"/>
            <a:ext cx="534768" cy="534768"/>
            <a:chOff x="11262559" y="7524440"/>
            <a:chExt cx="534768" cy="534768"/>
          </a:xfrm>
        </p:grpSpPr>
        <p:pic>
          <p:nvPicPr>
            <p:cNvPr id="189" name="Object 188"/>
            <p:cNvPicPr>
              <a:picLocks noChangeAspect="1"/>
            </p:cNvPicPr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11262559" y="7524440"/>
              <a:ext cx="534768" cy="534768"/>
            </a:xfrm>
            <a:prstGeom prst="rect">
              <a:avLst/>
            </a:prstGeom>
          </p:spPr>
        </p:pic>
      </p:grpSp>
      <p:grpSp>
        <p:nvGrpSpPr>
          <p:cNvPr id="57" name="그룹 1056"/>
          <p:cNvGrpSpPr/>
          <p:nvPr/>
        </p:nvGrpSpPr>
        <p:grpSpPr>
          <a:xfrm>
            <a:off x="15022976" y="3467496"/>
            <a:ext cx="423353" cy="423353"/>
            <a:chOff x="14951152" y="3772296"/>
            <a:chExt cx="423353" cy="423353"/>
          </a:xfrm>
        </p:grpSpPr>
        <p:pic>
          <p:nvPicPr>
            <p:cNvPr id="192" name="Object 191"/>
            <p:cNvPicPr>
              <a:picLocks noChangeAspect="1"/>
            </p:cNvPicPr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14951152" y="3772296"/>
              <a:ext cx="423353" cy="423353"/>
            </a:xfrm>
            <a:prstGeom prst="rect">
              <a:avLst/>
            </a:prstGeom>
          </p:spPr>
        </p:pic>
      </p:grpSp>
      <p:grpSp>
        <p:nvGrpSpPr>
          <p:cNvPr id="58" name="그룹 1057"/>
          <p:cNvGrpSpPr/>
          <p:nvPr/>
        </p:nvGrpSpPr>
        <p:grpSpPr>
          <a:xfrm>
            <a:off x="14985076" y="4707653"/>
            <a:ext cx="507004" cy="507004"/>
            <a:chOff x="14913252" y="5012453"/>
            <a:chExt cx="507004" cy="507004"/>
          </a:xfrm>
        </p:grpSpPr>
        <p:pic>
          <p:nvPicPr>
            <p:cNvPr id="195" name="Object 194"/>
            <p:cNvPicPr>
              <a:picLocks noChangeAspect="1"/>
            </p:cNvPicPr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14913252" y="5012453"/>
              <a:ext cx="507004" cy="507004"/>
            </a:xfrm>
            <a:prstGeom prst="rect">
              <a:avLst/>
            </a:prstGeom>
          </p:spPr>
        </p:pic>
      </p:grpSp>
      <p:grpSp>
        <p:nvGrpSpPr>
          <p:cNvPr id="59" name="그룹 1058"/>
          <p:cNvGrpSpPr/>
          <p:nvPr/>
        </p:nvGrpSpPr>
        <p:grpSpPr>
          <a:xfrm>
            <a:off x="14999166" y="5988602"/>
            <a:ext cx="479465" cy="479465"/>
            <a:chOff x="14927342" y="6293402"/>
            <a:chExt cx="479465" cy="479465"/>
          </a:xfrm>
        </p:grpSpPr>
        <p:pic>
          <p:nvPicPr>
            <p:cNvPr id="198" name="Object 197"/>
            <p:cNvPicPr>
              <a:picLocks noChangeAspect="1"/>
            </p:cNvPicPr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14927342" y="6293402"/>
              <a:ext cx="479465" cy="479465"/>
            </a:xfrm>
            <a:prstGeom prst="rect">
              <a:avLst/>
            </a:prstGeom>
          </p:spPr>
        </p:pic>
      </p:grpSp>
      <p:grpSp>
        <p:nvGrpSpPr>
          <p:cNvPr id="61" name="그룹 1059"/>
          <p:cNvGrpSpPr/>
          <p:nvPr/>
        </p:nvGrpSpPr>
        <p:grpSpPr>
          <a:xfrm>
            <a:off x="15011400" y="7277100"/>
            <a:ext cx="507004" cy="507004"/>
            <a:chOff x="14909327" y="7482730"/>
            <a:chExt cx="507004" cy="507004"/>
          </a:xfrm>
        </p:grpSpPr>
        <p:pic>
          <p:nvPicPr>
            <p:cNvPr id="201" name="Object 200"/>
            <p:cNvPicPr>
              <a:picLocks noChangeAspect="1"/>
            </p:cNvPicPr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14909327" y="7482730"/>
              <a:ext cx="507004" cy="507004"/>
            </a:xfrm>
            <a:prstGeom prst="rect">
              <a:avLst/>
            </a:prstGeom>
          </p:spPr>
        </p:pic>
      </p:grpSp>
      <p:grpSp>
        <p:nvGrpSpPr>
          <p:cNvPr id="63" name="그룹 1060"/>
          <p:cNvGrpSpPr/>
          <p:nvPr/>
        </p:nvGrpSpPr>
        <p:grpSpPr>
          <a:xfrm>
            <a:off x="3993549" y="6008096"/>
            <a:ext cx="507004" cy="507004"/>
            <a:chOff x="3959014" y="6269234"/>
            <a:chExt cx="507004" cy="507004"/>
          </a:xfrm>
        </p:grpSpPr>
        <p:pic>
          <p:nvPicPr>
            <p:cNvPr id="204" name="Object 203"/>
            <p:cNvPicPr>
              <a:picLocks noChangeAspect="1"/>
            </p:cNvPicPr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3959014" y="6269234"/>
              <a:ext cx="507004" cy="507004"/>
            </a:xfrm>
            <a:prstGeom prst="rect">
              <a:avLst/>
            </a:prstGeom>
          </p:spPr>
        </p:pic>
      </p:grpSp>
      <p:pic>
        <p:nvPicPr>
          <p:cNvPr id="206" name="Object 205"/>
          <p:cNvPicPr>
            <a:picLocks noChangeAspect="1"/>
          </p:cNvPicPr>
          <p:nvPr/>
        </p:nvPicPr>
        <p:blipFill>
          <a:blip r:embed="rId47" cstate="print"/>
          <a:stretch>
            <a:fillRect/>
          </a:stretch>
        </p:blipFill>
        <p:spPr>
          <a:xfrm>
            <a:off x="1143000" y="3771900"/>
            <a:ext cx="1994426" cy="390466"/>
          </a:xfrm>
          <a:prstGeom prst="rect">
            <a:avLst/>
          </a:prstGeom>
        </p:spPr>
      </p:pic>
      <p:pic>
        <p:nvPicPr>
          <p:cNvPr id="207" name="Object 206"/>
          <p:cNvPicPr>
            <a:picLocks noChangeAspect="1"/>
          </p:cNvPicPr>
          <p:nvPr/>
        </p:nvPicPr>
        <p:blipFill>
          <a:blip r:embed="rId48" cstate="print"/>
          <a:stretch>
            <a:fillRect/>
          </a:stretch>
        </p:blipFill>
        <p:spPr>
          <a:xfrm>
            <a:off x="8323306" y="6286500"/>
            <a:ext cx="2573294" cy="377451"/>
          </a:xfrm>
          <a:prstGeom prst="rect">
            <a:avLst/>
          </a:prstGeom>
        </p:spPr>
      </p:pic>
      <p:pic>
        <p:nvPicPr>
          <p:cNvPr id="208" name="Object 207"/>
          <p:cNvPicPr>
            <a:picLocks noChangeAspect="1"/>
          </p:cNvPicPr>
          <p:nvPr/>
        </p:nvPicPr>
        <p:blipFill>
          <a:blip r:embed="rId49" cstate="print"/>
          <a:stretch>
            <a:fillRect/>
          </a:stretch>
        </p:blipFill>
        <p:spPr>
          <a:xfrm>
            <a:off x="11957115" y="3806684"/>
            <a:ext cx="1091020" cy="390466"/>
          </a:xfrm>
          <a:prstGeom prst="rect">
            <a:avLst/>
          </a:prstGeom>
        </p:spPr>
      </p:pic>
      <p:cxnSp>
        <p:nvCxnSpPr>
          <p:cNvPr id="184" name="직선 연결선 183"/>
          <p:cNvCxnSpPr/>
          <p:nvPr/>
        </p:nvCxnSpPr>
        <p:spPr>
          <a:xfrm>
            <a:off x="152400" y="4305300"/>
            <a:ext cx="342900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직선 연결선 189"/>
          <p:cNvCxnSpPr/>
          <p:nvPr/>
        </p:nvCxnSpPr>
        <p:spPr>
          <a:xfrm>
            <a:off x="152400" y="5600700"/>
            <a:ext cx="342900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직선 연결선 190"/>
          <p:cNvCxnSpPr/>
          <p:nvPr/>
        </p:nvCxnSpPr>
        <p:spPr>
          <a:xfrm>
            <a:off x="3772711" y="4305300"/>
            <a:ext cx="342900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직선 연결선 192"/>
          <p:cNvCxnSpPr/>
          <p:nvPr/>
        </p:nvCxnSpPr>
        <p:spPr>
          <a:xfrm>
            <a:off x="7391400" y="4305300"/>
            <a:ext cx="342900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직선 연결선 195"/>
          <p:cNvCxnSpPr/>
          <p:nvPr/>
        </p:nvCxnSpPr>
        <p:spPr>
          <a:xfrm>
            <a:off x="11039589" y="4305300"/>
            <a:ext cx="342900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직선 연결선 196"/>
          <p:cNvCxnSpPr/>
          <p:nvPr/>
        </p:nvCxnSpPr>
        <p:spPr>
          <a:xfrm>
            <a:off x="14706600" y="4305300"/>
            <a:ext cx="342900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직선 연결선 198"/>
          <p:cNvCxnSpPr/>
          <p:nvPr/>
        </p:nvCxnSpPr>
        <p:spPr>
          <a:xfrm>
            <a:off x="3772711" y="5600700"/>
            <a:ext cx="342900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0" name="직선 연결선 199"/>
          <p:cNvCxnSpPr/>
          <p:nvPr/>
        </p:nvCxnSpPr>
        <p:spPr>
          <a:xfrm>
            <a:off x="3772711" y="6896100"/>
            <a:ext cx="342900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직선 연결선 201"/>
          <p:cNvCxnSpPr/>
          <p:nvPr/>
        </p:nvCxnSpPr>
        <p:spPr>
          <a:xfrm>
            <a:off x="7391400" y="5600700"/>
            <a:ext cx="342900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직선 연결선 202"/>
          <p:cNvCxnSpPr/>
          <p:nvPr/>
        </p:nvCxnSpPr>
        <p:spPr>
          <a:xfrm>
            <a:off x="11039589" y="5600700"/>
            <a:ext cx="342900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직선 연결선 208"/>
          <p:cNvCxnSpPr/>
          <p:nvPr/>
        </p:nvCxnSpPr>
        <p:spPr>
          <a:xfrm>
            <a:off x="14706600" y="5600700"/>
            <a:ext cx="342900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" name="직선 연결선 209"/>
          <p:cNvCxnSpPr/>
          <p:nvPr/>
        </p:nvCxnSpPr>
        <p:spPr>
          <a:xfrm>
            <a:off x="11039589" y="6896100"/>
            <a:ext cx="342900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" name="직선 연결선 210"/>
          <p:cNvCxnSpPr/>
          <p:nvPr/>
        </p:nvCxnSpPr>
        <p:spPr>
          <a:xfrm>
            <a:off x="14706600" y="6896100"/>
            <a:ext cx="342900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1" name="Object 29"/>
          <p:cNvPicPr>
            <a:picLocks noChangeAspect="1"/>
          </p:cNvPicPr>
          <p:nvPr/>
        </p:nvPicPr>
        <p:blipFill>
          <a:blip r:embed="rId50" cstate="print"/>
          <a:stretch>
            <a:fillRect/>
          </a:stretch>
        </p:blipFill>
        <p:spPr>
          <a:xfrm>
            <a:off x="0" y="2206722"/>
            <a:ext cx="2404743" cy="650778"/>
          </a:xfrm>
          <a:prstGeom prst="rect">
            <a:avLst/>
          </a:prstGeom>
        </p:spPr>
      </p:pic>
      <p:pic>
        <p:nvPicPr>
          <p:cNvPr id="132" name="Object 63"/>
          <p:cNvPicPr>
            <a:picLocks noChangeAspect="1"/>
          </p:cNvPicPr>
          <p:nvPr/>
        </p:nvPicPr>
        <p:blipFill>
          <a:blip r:embed="rId51" cstate="print"/>
          <a:stretch>
            <a:fillRect/>
          </a:stretch>
        </p:blipFill>
        <p:spPr>
          <a:xfrm>
            <a:off x="3692047" y="2206720"/>
            <a:ext cx="2404743" cy="650778"/>
          </a:xfrm>
          <a:prstGeom prst="rect">
            <a:avLst/>
          </a:prstGeom>
        </p:spPr>
      </p:pic>
      <p:pic>
        <p:nvPicPr>
          <p:cNvPr id="133" name="Object 88"/>
          <p:cNvPicPr>
            <a:picLocks noChangeAspect="1"/>
          </p:cNvPicPr>
          <p:nvPr/>
        </p:nvPicPr>
        <p:blipFill>
          <a:blip r:embed="rId52" cstate="print"/>
          <a:stretch>
            <a:fillRect/>
          </a:stretch>
        </p:blipFill>
        <p:spPr>
          <a:xfrm>
            <a:off x="7294138" y="2206720"/>
            <a:ext cx="2584263" cy="650778"/>
          </a:xfrm>
          <a:prstGeom prst="rect">
            <a:avLst/>
          </a:prstGeom>
        </p:spPr>
      </p:pic>
      <p:pic>
        <p:nvPicPr>
          <p:cNvPr id="134" name="Object 113"/>
          <p:cNvPicPr>
            <a:picLocks noChangeAspect="1"/>
          </p:cNvPicPr>
          <p:nvPr/>
        </p:nvPicPr>
        <p:blipFill>
          <a:blip r:embed="rId53" cstate="print"/>
          <a:stretch>
            <a:fillRect/>
          </a:stretch>
        </p:blipFill>
        <p:spPr>
          <a:xfrm>
            <a:off x="10938586" y="2206720"/>
            <a:ext cx="2404743" cy="650778"/>
          </a:xfrm>
          <a:prstGeom prst="rect">
            <a:avLst/>
          </a:prstGeom>
        </p:spPr>
      </p:pic>
      <p:pic>
        <p:nvPicPr>
          <p:cNvPr id="136" name="Object 138"/>
          <p:cNvPicPr>
            <a:picLocks noChangeAspect="1"/>
          </p:cNvPicPr>
          <p:nvPr/>
        </p:nvPicPr>
        <p:blipFill>
          <a:blip r:embed="rId54" cstate="print"/>
          <a:stretch>
            <a:fillRect/>
          </a:stretch>
        </p:blipFill>
        <p:spPr>
          <a:xfrm>
            <a:off x="14571443" y="2206720"/>
            <a:ext cx="2584263" cy="6507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8289766" y="1692614"/>
            <a:ext cx="9995948" cy="6641058"/>
            <a:chOff x="8289766" y="1692614"/>
            <a:chExt cx="9995948" cy="664105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289766" y="1692614"/>
              <a:ext cx="9995948" cy="6641058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9718" y="1866385"/>
            <a:ext cx="4619565" cy="2741518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41524" y="1642524"/>
            <a:ext cx="600613" cy="8320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410200" y="-723900"/>
            <a:ext cx="29186584" cy="11982418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75021" y="531103"/>
            <a:ext cx="3566555" cy="927977"/>
          </a:xfrm>
          <a:prstGeom prst="rect">
            <a:avLst/>
          </a:prstGeom>
        </p:spPr>
      </p:pic>
      <p:grpSp>
        <p:nvGrpSpPr>
          <p:cNvPr id="4" name="그룹 1001"/>
          <p:cNvGrpSpPr/>
          <p:nvPr/>
        </p:nvGrpSpPr>
        <p:grpSpPr>
          <a:xfrm>
            <a:off x="6743936" y="506856"/>
            <a:ext cx="4787286" cy="839330"/>
            <a:chOff x="6743936" y="506856"/>
            <a:chExt cx="4787286" cy="839330"/>
          </a:xfrm>
        </p:grpSpPr>
        <p:pic>
          <p:nvPicPr>
            <p:cNvPr id="5" name="Object 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743936" y="506856"/>
              <a:ext cx="4787286" cy="839330"/>
            </a:xfrm>
            <a:prstGeom prst="rect">
              <a:avLst/>
            </a:prstGeom>
          </p:spPr>
        </p:pic>
      </p:grpSp>
      <p:sp>
        <p:nvSpPr>
          <p:cNvPr id="6" name="직사각형 5"/>
          <p:cNvSpPr/>
          <p:nvPr/>
        </p:nvSpPr>
        <p:spPr>
          <a:xfrm>
            <a:off x="5181600" y="3848100"/>
            <a:ext cx="2133600" cy="3886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209800" y="3924300"/>
            <a:ext cx="2133600" cy="1447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2362200" y="6438900"/>
            <a:ext cx="2133600" cy="1447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7772400" y="3467100"/>
            <a:ext cx="2895600" cy="1981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7772400" y="6057900"/>
            <a:ext cx="2895600" cy="1981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10972800" y="3467100"/>
            <a:ext cx="3505200" cy="1981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10896600" y="5981700"/>
            <a:ext cx="3505200" cy="1981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Object 38"/>
          <p:cNvSpPr txBox="1"/>
          <p:nvPr/>
        </p:nvSpPr>
        <p:spPr>
          <a:xfrm>
            <a:off x="1905000" y="3314700"/>
            <a:ext cx="2895600" cy="24384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algn="ctr"/>
            <a:r>
              <a:rPr lang="en-US" sz="2600" kern="100" dirty="0" err="1" smtClean="0">
                <a:latin typeface="BusanBada" pitchFamily="2" charset="-127"/>
                <a:ea typeface="BusanBada" pitchFamily="2" charset="-127"/>
                <a:cs typeface="Times New Roman"/>
              </a:rPr>
              <a:t>S</a:t>
            </a:r>
            <a:r>
              <a:rPr lang="en-US" sz="2400" kern="100" dirty="0" err="1" smtClean="0">
                <a:latin typeface="BusanBada" pitchFamily="2" charset="-127"/>
                <a:ea typeface="BusanBada" pitchFamily="2" charset="-127"/>
                <a:cs typeface="Times New Roman"/>
              </a:rPr>
              <a:t>oC</a:t>
            </a:r>
            <a:r>
              <a:rPr lang="en-US" sz="24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 </a:t>
            </a:r>
            <a:r>
              <a:rPr lang="ko-KR" altLang="en-US" sz="24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설계</a:t>
            </a:r>
          </a:p>
        </p:txBody>
      </p:sp>
      <p:sp>
        <p:nvSpPr>
          <p:cNvPr id="14" name="Object 38"/>
          <p:cNvSpPr txBox="1"/>
          <p:nvPr/>
        </p:nvSpPr>
        <p:spPr>
          <a:xfrm>
            <a:off x="1905000" y="5753100"/>
            <a:ext cx="2895600" cy="25146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algn="ctr" latinLnBrk="1">
              <a:spcAft>
                <a:spcPts val="0"/>
              </a:spcAft>
            </a:pPr>
            <a:r>
              <a:rPr lang="ko-KR" altLang="en-US" sz="24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응용</a:t>
            </a:r>
            <a:r>
              <a:rPr lang="en-US" sz="24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 SW </a:t>
            </a:r>
            <a:r>
              <a:rPr lang="ko-KR" altLang="en-US" sz="24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개발</a:t>
            </a:r>
            <a:endParaRPr lang="ko-KR" altLang="en-US" sz="2400" kern="100" dirty="0">
              <a:latin typeface="BusanBada" pitchFamily="2" charset="-127"/>
              <a:ea typeface="BusanBada" pitchFamily="2" charset="-127"/>
              <a:cs typeface="Times New Roman"/>
            </a:endParaRPr>
          </a:p>
        </p:txBody>
      </p:sp>
      <p:sp>
        <p:nvSpPr>
          <p:cNvPr id="15" name="Object 38"/>
          <p:cNvSpPr txBox="1"/>
          <p:nvPr/>
        </p:nvSpPr>
        <p:spPr>
          <a:xfrm>
            <a:off x="10744200" y="3314700"/>
            <a:ext cx="3962400" cy="24384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algn="ctr" latinLnBrk="1">
              <a:lnSpc>
                <a:spcPct val="150000"/>
              </a:lnSpc>
              <a:spcAft>
                <a:spcPts val="0"/>
              </a:spcAft>
            </a:pP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설계기획</a:t>
            </a:r>
            <a:r>
              <a:rPr 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, HDL </a:t>
            </a: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설계</a:t>
            </a:r>
            <a:r>
              <a:rPr 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, </a:t>
            </a: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설계 검증</a:t>
            </a:r>
            <a:r>
              <a:rPr 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, </a:t>
            </a:r>
          </a:p>
          <a:p>
            <a:pPr algn="ctr" latinLnBrk="1">
              <a:lnSpc>
                <a:spcPct val="150000"/>
              </a:lnSpc>
              <a:spcAft>
                <a:spcPts val="0"/>
              </a:spcAft>
            </a:pPr>
            <a:r>
              <a:rPr 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ASIC, IP </a:t>
            </a: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개발 및</a:t>
            </a:r>
            <a:r>
              <a:rPr 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 RTL </a:t>
            </a: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설계</a:t>
            </a:r>
            <a:r>
              <a:rPr 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, </a:t>
            </a:r>
          </a:p>
          <a:p>
            <a:pPr algn="ctr" latinLnBrk="1">
              <a:lnSpc>
                <a:spcPct val="150000"/>
              </a:lnSpc>
              <a:spcAft>
                <a:spcPts val="0"/>
              </a:spcAft>
            </a:pPr>
            <a:r>
              <a:rPr 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FPGA </a:t>
            </a: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구현 및 검증</a:t>
            </a:r>
            <a:r>
              <a:rPr 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, IP </a:t>
            </a: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관리</a:t>
            </a:r>
            <a:r>
              <a:rPr 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, </a:t>
            </a:r>
          </a:p>
          <a:p>
            <a:pPr algn="ctr" latinLnBrk="1">
              <a:lnSpc>
                <a:spcPct val="150000"/>
              </a:lnSpc>
              <a:spcAft>
                <a:spcPts val="0"/>
              </a:spcAft>
            </a:pP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합성 및</a:t>
            </a:r>
            <a:r>
              <a:rPr 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 Post Simulation, Package, ASIC </a:t>
            </a: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검증</a:t>
            </a:r>
            <a:r>
              <a:rPr 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, </a:t>
            </a: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회로</a:t>
            </a:r>
            <a:r>
              <a:rPr 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 Layout</a:t>
            </a: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 등</a:t>
            </a:r>
            <a:endParaRPr lang="ko-KR" altLang="en-US" sz="2000" kern="100" dirty="0">
              <a:latin typeface="BusanBada" pitchFamily="2" charset="-127"/>
              <a:ea typeface="BusanBada" pitchFamily="2" charset="-127"/>
              <a:cs typeface="Times New Roman"/>
            </a:endParaRPr>
          </a:p>
        </p:txBody>
      </p:sp>
      <p:sp>
        <p:nvSpPr>
          <p:cNvPr id="16" name="Object 38"/>
          <p:cNvSpPr txBox="1"/>
          <p:nvPr/>
        </p:nvSpPr>
        <p:spPr>
          <a:xfrm>
            <a:off x="7772400" y="5753100"/>
            <a:ext cx="2971800" cy="25146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algn="ctr" latinLnBrk="1">
              <a:lnSpc>
                <a:spcPct val="150000"/>
              </a:lnSpc>
              <a:spcAft>
                <a:spcPts val="0"/>
              </a:spcAft>
            </a:pPr>
            <a:r>
              <a:rPr lang="ko-KR" altLang="en-US" kern="100" dirty="0" err="1" smtClean="0">
                <a:latin typeface="BusanBada" pitchFamily="2" charset="-127"/>
                <a:ea typeface="BusanBada" pitchFamily="2" charset="-127"/>
                <a:cs typeface="Times New Roman"/>
              </a:rPr>
              <a:t>임베디드</a:t>
            </a:r>
            <a:r>
              <a:rPr lang="ko-KR" altLang="en-US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 시스템</a:t>
            </a:r>
            <a:r>
              <a:rPr lang="en-US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, </a:t>
            </a:r>
          </a:p>
          <a:p>
            <a:pPr algn="ctr" latinLnBrk="1">
              <a:lnSpc>
                <a:spcPct val="150000"/>
              </a:lnSpc>
              <a:spcAft>
                <a:spcPts val="0"/>
              </a:spcAft>
            </a:pPr>
            <a:r>
              <a:rPr lang="ko-KR" altLang="en-US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소프트웨어 </a:t>
            </a:r>
            <a:r>
              <a:rPr lang="ko-KR" altLang="en-US" kern="100" dirty="0" err="1" smtClean="0">
                <a:latin typeface="BusanBada" pitchFamily="2" charset="-127"/>
                <a:ea typeface="BusanBada" pitchFamily="2" charset="-127"/>
                <a:cs typeface="Times New Roman"/>
              </a:rPr>
              <a:t>아키텍쳐</a:t>
            </a:r>
            <a:r>
              <a:rPr lang="en-US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, </a:t>
            </a:r>
          </a:p>
          <a:p>
            <a:pPr algn="ctr" latinLnBrk="1">
              <a:lnSpc>
                <a:spcPct val="150000"/>
              </a:lnSpc>
              <a:spcAft>
                <a:spcPts val="0"/>
              </a:spcAft>
            </a:pPr>
            <a:r>
              <a:rPr lang="ko-KR" altLang="en-US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운영체제</a:t>
            </a:r>
            <a:r>
              <a:rPr lang="en-US" altLang="ko-KR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, </a:t>
            </a:r>
            <a:r>
              <a:rPr lang="ko-KR" altLang="en-US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네트워크</a:t>
            </a:r>
            <a:r>
              <a:rPr lang="en-US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, </a:t>
            </a:r>
          </a:p>
          <a:p>
            <a:pPr algn="ctr" latinLnBrk="1">
              <a:lnSpc>
                <a:spcPct val="150000"/>
              </a:lnSpc>
              <a:spcAft>
                <a:spcPts val="0"/>
              </a:spcAft>
            </a:pPr>
            <a:r>
              <a:rPr lang="en-US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SW/HW </a:t>
            </a:r>
            <a:r>
              <a:rPr lang="ko-KR" altLang="en-US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디버깅방법</a:t>
            </a:r>
            <a:r>
              <a:rPr lang="en-US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, </a:t>
            </a:r>
          </a:p>
          <a:p>
            <a:pPr algn="ctr" latinLnBrk="1">
              <a:lnSpc>
                <a:spcPct val="150000"/>
              </a:lnSpc>
              <a:spcAft>
                <a:spcPts val="0"/>
              </a:spcAft>
            </a:pPr>
            <a:r>
              <a:rPr lang="en-US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C/C++, </a:t>
            </a:r>
          </a:p>
          <a:p>
            <a:pPr algn="ctr" latinLnBrk="1">
              <a:lnSpc>
                <a:spcPct val="150000"/>
              </a:lnSpc>
              <a:spcAft>
                <a:spcPts val="0"/>
              </a:spcAft>
            </a:pPr>
            <a:r>
              <a:rPr lang="en-US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Assembly language </a:t>
            </a:r>
            <a:r>
              <a:rPr lang="ko-KR" altLang="en-US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등</a:t>
            </a:r>
            <a:endParaRPr lang="ko-KR" altLang="en-US" kern="100" dirty="0">
              <a:latin typeface="BusanBada" pitchFamily="2" charset="-127"/>
              <a:ea typeface="BusanBada" pitchFamily="2" charset="-127"/>
              <a:cs typeface="Times New Roman"/>
            </a:endParaRPr>
          </a:p>
        </p:txBody>
      </p:sp>
      <p:sp>
        <p:nvSpPr>
          <p:cNvPr id="17" name="Object 38"/>
          <p:cNvSpPr txBox="1"/>
          <p:nvPr/>
        </p:nvSpPr>
        <p:spPr>
          <a:xfrm>
            <a:off x="7696200" y="3314700"/>
            <a:ext cx="3048000" cy="24384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algn="ctr" latinLnBrk="1">
              <a:lnSpc>
                <a:spcPct val="150000"/>
              </a:lnSpc>
              <a:spcAft>
                <a:spcPts val="0"/>
              </a:spcAft>
            </a:pP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전자 회로</a:t>
            </a:r>
            <a:r>
              <a:rPr 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, </a:t>
            </a:r>
          </a:p>
          <a:p>
            <a:pPr algn="ctr" latinLnBrk="1">
              <a:lnSpc>
                <a:spcPct val="150000"/>
              </a:lnSpc>
              <a:spcAft>
                <a:spcPts val="0"/>
              </a:spcAft>
            </a:pP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디지털논리회로설계</a:t>
            </a:r>
            <a:r>
              <a:rPr 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, </a:t>
            </a:r>
          </a:p>
          <a:p>
            <a:pPr algn="ctr" latinLnBrk="1">
              <a:lnSpc>
                <a:spcPct val="150000"/>
              </a:lnSpc>
              <a:spcAft>
                <a:spcPts val="0"/>
              </a:spcAft>
            </a:pP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마이크로프로세서구조</a:t>
            </a:r>
            <a:r>
              <a:rPr 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, </a:t>
            </a:r>
          </a:p>
          <a:p>
            <a:pPr algn="ctr" latinLnBrk="1">
              <a:lnSpc>
                <a:spcPct val="150000"/>
              </a:lnSpc>
              <a:spcAft>
                <a:spcPts val="0"/>
              </a:spcAft>
            </a:pPr>
            <a:r>
              <a:rPr lang="en-US" sz="2000" kern="100" dirty="0" err="1" smtClean="0">
                <a:latin typeface="BusanBada" pitchFamily="2" charset="-127"/>
                <a:ea typeface="BusanBada" pitchFamily="2" charset="-127"/>
                <a:cs typeface="Times New Roman"/>
              </a:rPr>
              <a:t>Verilog</a:t>
            </a:r>
            <a:r>
              <a:rPr 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 coding, </a:t>
            </a:r>
          </a:p>
          <a:p>
            <a:pPr algn="ctr" latinLnBrk="1">
              <a:lnSpc>
                <a:spcPct val="150000"/>
              </a:lnSpc>
              <a:spcAft>
                <a:spcPts val="0"/>
              </a:spcAft>
            </a:pPr>
            <a:r>
              <a:rPr 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C language </a:t>
            </a: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등</a:t>
            </a:r>
            <a:endParaRPr lang="ko-KR" altLang="en-US" sz="2000" kern="100" dirty="0">
              <a:latin typeface="BusanBada" pitchFamily="2" charset="-127"/>
              <a:ea typeface="BusanBada" pitchFamily="2" charset="-127"/>
              <a:cs typeface="Times New Roman"/>
            </a:endParaRPr>
          </a:p>
        </p:txBody>
      </p:sp>
      <p:sp>
        <p:nvSpPr>
          <p:cNvPr id="18" name="Object 38"/>
          <p:cNvSpPr txBox="1"/>
          <p:nvPr/>
        </p:nvSpPr>
        <p:spPr>
          <a:xfrm>
            <a:off x="4800600" y="3314700"/>
            <a:ext cx="2895600" cy="4953000"/>
          </a:xfrm>
          <a:prstGeom prst="rect">
            <a:avLst/>
          </a:prstGeom>
          <a:noFill/>
        </p:spPr>
        <p:txBody>
          <a:bodyPr wrap="square" spcCol="180000"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000" dirty="0" smtClean="0">
                <a:latin typeface="BusanBada" pitchFamily="2" charset="-127"/>
                <a:ea typeface="BusanBada" pitchFamily="2" charset="-127"/>
              </a:rPr>
              <a:t>전기전자</a:t>
            </a:r>
            <a:endParaRPr lang="en-US" altLang="ko-KR" sz="2000" dirty="0" smtClean="0">
              <a:latin typeface="BusanBada" pitchFamily="2" charset="-127"/>
              <a:ea typeface="BusanBada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dirty="0" smtClean="0">
                <a:latin typeface="BusanBada" pitchFamily="2" charset="-127"/>
                <a:ea typeface="BusanBada" pitchFamily="2" charset="-127"/>
              </a:rPr>
              <a:t>정보공학</a:t>
            </a:r>
            <a:endParaRPr lang="en-US" altLang="ko-KR" sz="2000" dirty="0" smtClean="0">
              <a:latin typeface="BusanBada" pitchFamily="2" charset="-127"/>
              <a:ea typeface="BusanBada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dirty="0" smtClean="0">
                <a:latin typeface="BusanBada" pitchFamily="2" charset="-127"/>
                <a:ea typeface="BusanBada" pitchFamily="2" charset="-127"/>
              </a:rPr>
              <a:t>정보통신공학</a:t>
            </a:r>
          </a:p>
          <a:p>
            <a:pPr algn="ctr">
              <a:lnSpc>
                <a:spcPct val="150000"/>
              </a:lnSpc>
            </a:pPr>
            <a:r>
              <a:rPr lang="ko-KR" altLang="en-US" sz="2000" dirty="0" smtClean="0">
                <a:latin typeface="BusanBada" pitchFamily="2" charset="-127"/>
                <a:ea typeface="BusanBada" pitchFamily="2" charset="-127"/>
              </a:rPr>
              <a:t>컴퓨터공학</a:t>
            </a:r>
            <a:endParaRPr lang="en-US" altLang="ko-KR" sz="2000" dirty="0" smtClean="0">
              <a:latin typeface="BusanBada" pitchFamily="2" charset="-127"/>
              <a:ea typeface="BusanBada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컴퓨터소프트웨어</a:t>
            </a:r>
            <a:endParaRPr lang="en-US" altLang="ko-KR" sz="2000" kern="100" dirty="0" smtClean="0">
              <a:latin typeface="BusanBada" pitchFamily="2" charset="-127"/>
              <a:ea typeface="BusanBada" pitchFamily="2" charset="-127"/>
              <a:cs typeface="Times New Roman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이동통신공학</a:t>
            </a:r>
            <a:endParaRPr lang="en-US" altLang="ko-KR" sz="2000" kern="100" dirty="0" smtClean="0">
              <a:latin typeface="BusanBada" pitchFamily="2" charset="-127"/>
              <a:ea typeface="BusanBada" pitchFamily="2" charset="-127"/>
              <a:cs typeface="Times New Roman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전자공학</a:t>
            </a:r>
            <a:endParaRPr lang="en-US" altLang="ko-KR" sz="2000" kern="100" dirty="0" smtClean="0">
              <a:latin typeface="BusanBada" pitchFamily="2" charset="-127"/>
              <a:ea typeface="BusanBada" pitchFamily="2" charset="-127"/>
              <a:cs typeface="Times New Roman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전자</a:t>
            </a:r>
            <a:r>
              <a:rPr lang="en-US" altLang="ko-KR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/</a:t>
            </a: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전파공학</a:t>
            </a:r>
            <a:endParaRPr lang="en-US" altLang="ko-KR" sz="2000" kern="100" dirty="0" smtClean="0">
              <a:latin typeface="BusanBada" pitchFamily="2" charset="-127"/>
              <a:ea typeface="BusanBada" pitchFamily="2" charset="-127"/>
              <a:cs typeface="Times New Roman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이동통신공학</a:t>
            </a:r>
            <a:endParaRPr lang="en-US" altLang="ko-KR" sz="2000" kern="100" dirty="0" smtClean="0">
              <a:latin typeface="BusanBada" pitchFamily="2" charset="-127"/>
              <a:ea typeface="BusanBada" pitchFamily="2" charset="-127"/>
              <a:cs typeface="Times New Roman"/>
            </a:endParaRPr>
          </a:p>
        </p:txBody>
      </p:sp>
      <p:sp>
        <p:nvSpPr>
          <p:cNvPr id="19" name="Object 38"/>
          <p:cNvSpPr txBox="1"/>
          <p:nvPr/>
        </p:nvSpPr>
        <p:spPr>
          <a:xfrm>
            <a:off x="10744200" y="5753100"/>
            <a:ext cx="3962400" cy="25146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algn="ctr" latinLnBrk="1">
              <a:lnSpc>
                <a:spcPct val="150000"/>
              </a:lnSpc>
              <a:spcAft>
                <a:spcPts val="0"/>
              </a:spcAft>
            </a:pP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응용</a:t>
            </a:r>
            <a:r>
              <a:rPr 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 SW</a:t>
            </a: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개발</a:t>
            </a:r>
            <a:r>
              <a:rPr 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,</a:t>
            </a:r>
          </a:p>
          <a:p>
            <a:pPr algn="ctr" latinLnBrk="1">
              <a:lnSpc>
                <a:spcPct val="150000"/>
              </a:lnSpc>
              <a:spcAft>
                <a:spcPts val="0"/>
              </a:spcAft>
            </a:pP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응용제품개발</a:t>
            </a:r>
            <a:r>
              <a:rPr 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, </a:t>
            </a:r>
          </a:p>
          <a:p>
            <a:pPr algn="ctr" latinLnBrk="1">
              <a:lnSpc>
                <a:spcPct val="150000"/>
              </a:lnSpc>
              <a:spcAft>
                <a:spcPts val="0"/>
              </a:spcAft>
            </a:pPr>
            <a:r>
              <a:rPr 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DDK</a:t>
            </a: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개발 및 </a:t>
            </a:r>
            <a:endParaRPr lang="en-US" altLang="ko-KR" sz="2000" kern="100" dirty="0" smtClean="0">
              <a:latin typeface="BusanBada" pitchFamily="2" charset="-127"/>
              <a:ea typeface="BusanBada" pitchFamily="2" charset="-127"/>
              <a:cs typeface="Times New Roman"/>
            </a:endParaRPr>
          </a:p>
          <a:p>
            <a:pPr algn="ctr" latinLnBrk="1">
              <a:lnSpc>
                <a:spcPct val="150000"/>
              </a:lnSpc>
              <a:spcAft>
                <a:spcPts val="0"/>
              </a:spcAft>
            </a:pP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응용</a:t>
            </a:r>
            <a:r>
              <a:rPr 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 SW </a:t>
            </a:r>
            <a:r>
              <a:rPr lang="ko-KR" altLang="en-US" sz="2000" kern="100" dirty="0" smtClean="0">
                <a:latin typeface="BusanBada" pitchFamily="2" charset="-127"/>
                <a:ea typeface="BusanBada" pitchFamily="2" charset="-127"/>
                <a:cs typeface="Times New Roman"/>
              </a:rPr>
              <a:t>플랫폼구축 등</a:t>
            </a:r>
            <a:endParaRPr lang="ko-KR" altLang="en-US" sz="2000" kern="100" dirty="0">
              <a:latin typeface="BusanBada" pitchFamily="2" charset="-127"/>
              <a:ea typeface="BusanBada" pitchFamily="2" charset="-127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001"/>
          <p:cNvGrpSpPr/>
          <p:nvPr/>
        </p:nvGrpSpPr>
        <p:grpSpPr>
          <a:xfrm>
            <a:off x="8287264" y="3892684"/>
            <a:ext cx="3675336" cy="96020"/>
            <a:chOff x="8287264" y="3892684"/>
            <a:chExt cx="3675336" cy="96020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0800000">
              <a:off x="8287264" y="3892684"/>
              <a:ext cx="3675336" cy="96020"/>
            </a:xfrm>
            <a:prstGeom prst="rect">
              <a:avLst/>
            </a:prstGeom>
          </p:spPr>
        </p:pic>
      </p:grpSp>
      <p:grpSp>
        <p:nvGrpSpPr>
          <p:cNvPr id="4" name="그룹 1002"/>
          <p:cNvGrpSpPr/>
          <p:nvPr/>
        </p:nvGrpSpPr>
        <p:grpSpPr>
          <a:xfrm>
            <a:off x="4905923" y="3896148"/>
            <a:ext cx="3675336" cy="96020"/>
            <a:chOff x="4905923" y="3896148"/>
            <a:chExt cx="3675336" cy="96020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0800000">
              <a:off x="4905923" y="3896148"/>
              <a:ext cx="3675336" cy="96020"/>
            </a:xfrm>
            <a:prstGeom prst="rect">
              <a:avLst/>
            </a:prstGeom>
          </p:spPr>
        </p:pic>
      </p:grpSp>
      <p:grpSp>
        <p:nvGrpSpPr>
          <p:cNvPr id="5" name="그룹 1003"/>
          <p:cNvGrpSpPr/>
          <p:nvPr/>
        </p:nvGrpSpPr>
        <p:grpSpPr>
          <a:xfrm>
            <a:off x="11824906" y="3896930"/>
            <a:ext cx="3675336" cy="96020"/>
            <a:chOff x="11824906" y="3896930"/>
            <a:chExt cx="3675336" cy="96020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0800000">
              <a:off x="11824906" y="3896930"/>
              <a:ext cx="3675336" cy="96020"/>
            </a:xfrm>
            <a:prstGeom prst="rect">
              <a:avLst/>
            </a:prstGeom>
          </p:spPr>
        </p:pic>
      </p:grpSp>
      <p:grpSp>
        <p:nvGrpSpPr>
          <p:cNvPr id="7" name="그룹 1004"/>
          <p:cNvGrpSpPr/>
          <p:nvPr/>
        </p:nvGrpSpPr>
        <p:grpSpPr>
          <a:xfrm>
            <a:off x="11551655" y="7518236"/>
            <a:ext cx="2020194" cy="757620"/>
            <a:chOff x="11551655" y="7518236"/>
            <a:chExt cx="2020194" cy="757620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51655" y="7518236"/>
              <a:ext cx="2020194" cy="757620"/>
            </a:xfrm>
            <a:prstGeom prst="rect">
              <a:avLst/>
            </a:prstGeom>
          </p:spPr>
        </p:pic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75021" y="531103"/>
            <a:ext cx="3987118" cy="927978"/>
          </a:xfrm>
          <a:prstGeom prst="rect">
            <a:avLst/>
          </a:prstGeom>
        </p:spPr>
      </p:pic>
      <p:grpSp>
        <p:nvGrpSpPr>
          <p:cNvPr id="8" name="그룹 1005"/>
          <p:cNvGrpSpPr/>
          <p:nvPr/>
        </p:nvGrpSpPr>
        <p:grpSpPr>
          <a:xfrm>
            <a:off x="6749214" y="509279"/>
            <a:ext cx="4787286" cy="839330"/>
            <a:chOff x="6749214" y="509279"/>
            <a:chExt cx="4787286" cy="839330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749214" y="509279"/>
              <a:ext cx="4787286" cy="839330"/>
            </a:xfrm>
            <a:prstGeom prst="rect">
              <a:avLst/>
            </a:prstGeom>
          </p:spPr>
        </p:pic>
      </p:grpSp>
      <p:grpSp>
        <p:nvGrpSpPr>
          <p:cNvPr id="10" name="그룹 1006"/>
          <p:cNvGrpSpPr/>
          <p:nvPr/>
        </p:nvGrpSpPr>
        <p:grpSpPr>
          <a:xfrm>
            <a:off x="2535448" y="2333688"/>
            <a:ext cx="2648336" cy="2648336"/>
            <a:chOff x="2535448" y="2333688"/>
            <a:chExt cx="2648336" cy="2648336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535448" y="2333688"/>
              <a:ext cx="2648336" cy="2648336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86025" y="5264095"/>
            <a:ext cx="1910239" cy="824741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860568" y="5803270"/>
            <a:ext cx="3533324" cy="4293230"/>
          </a:xfrm>
          <a:prstGeom prst="rect">
            <a:avLst/>
          </a:prstGeom>
        </p:spPr>
      </p:pic>
      <p:grpSp>
        <p:nvGrpSpPr>
          <p:cNvPr id="11" name="그룹 1007"/>
          <p:cNvGrpSpPr/>
          <p:nvPr/>
        </p:nvGrpSpPr>
        <p:grpSpPr>
          <a:xfrm>
            <a:off x="6002568" y="2333688"/>
            <a:ext cx="2648336" cy="2648336"/>
            <a:chOff x="6002568" y="2333688"/>
            <a:chExt cx="2648336" cy="2648336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002568" y="2333688"/>
              <a:ext cx="2648336" cy="2648336"/>
            </a:xfrm>
            <a:prstGeom prst="rect">
              <a:avLst/>
            </a:prstGeom>
          </p:spPr>
        </p:pic>
      </p:grpSp>
      <p:pic>
        <p:nvPicPr>
          <p:cNvPr id="26" name="Object 2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405361" y="5264095"/>
            <a:ext cx="1861294" cy="824741"/>
          </a:xfrm>
          <a:prstGeom prst="rect">
            <a:avLst/>
          </a:prstGeom>
        </p:spPr>
      </p:pic>
      <p:pic>
        <p:nvPicPr>
          <p:cNvPr id="27" name="Object 2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681849" y="6362700"/>
            <a:ext cx="3141035" cy="608208"/>
          </a:xfrm>
          <a:prstGeom prst="rect">
            <a:avLst/>
          </a:prstGeom>
        </p:spPr>
      </p:pic>
      <p:grpSp>
        <p:nvGrpSpPr>
          <p:cNvPr id="13" name="그룹 1008"/>
          <p:cNvGrpSpPr/>
          <p:nvPr/>
        </p:nvGrpSpPr>
        <p:grpSpPr>
          <a:xfrm>
            <a:off x="9469688" y="2333688"/>
            <a:ext cx="2648336" cy="2648336"/>
            <a:chOff x="9469688" y="2333688"/>
            <a:chExt cx="2648336" cy="2648336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469688" y="2333688"/>
              <a:ext cx="2648336" cy="2648336"/>
            </a:xfrm>
            <a:prstGeom prst="rect">
              <a:avLst/>
            </a:prstGeom>
          </p:spPr>
        </p:pic>
      </p:grpSp>
      <p:pic>
        <p:nvPicPr>
          <p:cNvPr id="31" name="Object 30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9874573" y="5250075"/>
            <a:ext cx="1943655" cy="824741"/>
          </a:xfrm>
          <a:prstGeom prst="rect">
            <a:avLst/>
          </a:prstGeom>
        </p:spPr>
      </p:pic>
      <p:pic>
        <p:nvPicPr>
          <p:cNvPr id="32" name="Object 31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9026035" y="6234173"/>
            <a:ext cx="2979461" cy="1357332"/>
          </a:xfrm>
          <a:prstGeom prst="rect">
            <a:avLst/>
          </a:prstGeom>
        </p:spPr>
      </p:pic>
      <p:grpSp>
        <p:nvGrpSpPr>
          <p:cNvPr id="15" name="그룹 1009"/>
          <p:cNvGrpSpPr/>
          <p:nvPr/>
        </p:nvGrpSpPr>
        <p:grpSpPr>
          <a:xfrm>
            <a:off x="12936808" y="2333688"/>
            <a:ext cx="2648336" cy="2648336"/>
            <a:chOff x="12936808" y="2333688"/>
            <a:chExt cx="2648336" cy="2648336"/>
          </a:xfrm>
        </p:grpSpPr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2936808" y="2333688"/>
              <a:ext cx="2648336" cy="2648336"/>
            </a:xfrm>
            <a:prstGeom prst="rect">
              <a:avLst/>
            </a:prstGeom>
          </p:spPr>
        </p:pic>
      </p:grpSp>
      <p:pic>
        <p:nvPicPr>
          <p:cNvPr id="36" name="Object 35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3277610" y="5264095"/>
            <a:ext cx="2380378" cy="824741"/>
          </a:xfrm>
          <a:prstGeom prst="rect">
            <a:avLst/>
          </a:prstGeom>
        </p:spPr>
      </p:pic>
      <p:pic>
        <p:nvPicPr>
          <p:cNvPr id="37" name="Object 36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2781239" y="6415849"/>
            <a:ext cx="2659927" cy="608208"/>
          </a:xfrm>
          <a:prstGeom prst="rect">
            <a:avLst/>
          </a:prstGeom>
        </p:spPr>
      </p:pic>
      <p:grpSp>
        <p:nvGrpSpPr>
          <p:cNvPr id="17" name="그룹 1010"/>
          <p:cNvGrpSpPr/>
          <p:nvPr/>
        </p:nvGrpSpPr>
        <p:grpSpPr>
          <a:xfrm>
            <a:off x="3090840" y="2909502"/>
            <a:ext cx="1496707" cy="1496707"/>
            <a:chOff x="3090840" y="2909502"/>
            <a:chExt cx="1496707" cy="1496707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090840" y="2909502"/>
              <a:ext cx="1496707" cy="1496707"/>
            </a:xfrm>
            <a:prstGeom prst="rect">
              <a:avLst/>
            </a:prstGeom>
          </p:spPr>
        </p:pic>
      </p:grpSp>
      <p:grpSp>
        <p:nvGrpSpPr>
          <p:cNvPr id="18" name="그룹 1011"/>
          <p:cNvGrpSpPr/>
          <p:nvPr/>
        </p:nvGrpSpPr>
        <p:grpSpPr>
          <a:xfrm>
            <a:off x="6465711" y="2796830"/>
            <a:ext cx="1722051" cy="1722051"/>
            <a:chOff x="6465711" y="2796830"/>
            <a:chExt cx="1722051" cy="1722051"/>
          </a:xfrm>
        </p:grpSpPr>
        <p:pic>
          <p:nvPicPr>
            <p:cNvPr id="42" name="Object 41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465711" y="2796830"/>
              <a:ext cx="1722051" cy="1722051"/>
            </a:xfrm>
            <a:prstGeom prst="rect">
              <a:avLst/>
            </a:prstGeom>
          </p:spPr>
        </p:pic>
      </p:grpSp>
      <p:grpSp>
        <p:nvGrpSpPr>
          <p:cNvPr id="20" name="그룹 1012"/>
          <p:cNvGrpSpPr/>
          <p:nvPr/>
        </p:nvGrpSpPr>
        <p:grpSpPr>
          <a:xfrm>
            <a:off x="9857810" y="2796830"/>
            <a:ext cx="1872092" cy="1872092"/>
            <a:chOff x="9857810" y="2796830"/>
            <a:chExt cx="1872092" cy="1872092"/>
          </a:xfrm>
        </p:grpSpPr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9857810" y="2796830"/>
              <a:ext cx="1872092" cy="1872092"/>
            </a:xfrm>
            <a:prstGeom prst="rect">
              <a:avLst/>
            </a:prstGeom>
          </p:spPr>
        </p:pic>
      </p:grpSp>
      <p:grpSp>
        <p:nvGrpSpPr>
          <p:cNvPr id="23" name="그룹 1013"/>
          <p:cNvGrpSpPr/>
          <p:nvPr/>
        </p:nvGrpSpPr>
        <p:grpSpPr>
          <a:xfrm>
            <a:off x="13324930" y="2739794"/>
            <a:ext cx="1872092" cy="1872092"/>
            <a:chOff x="13324930" y="2739794"/>
            <a:chExt cx="1872092" cy="1872092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3324930" y="2739794"/>
              <a:ext cx="1872092" cy="1872092"/>
            </a:xfrm>
            <a:prstGeom prst="rect">
              <a:avLst/>
            </a:prstGeom>
          </p:spPr>
        </p:pic>
      </p:grpSp>
      <p:grpSp>
        <p:nvGrpSpPr>
          <p:cNvPr id="25" name="그룹 1014"/>
          <p:cNvGrpSpPr/>
          <p:nvPr/>
        </p:nvGrpSpPr>
        <p:grpSpPr>
          <a:xfrm>
            <a:off x="10724384" y="5706417"/>
            <a:ext cx="3675336" cy="96020"/>
            <a:chOff x="10724384" y="5706417"/>
            <a:chExt cx="3675336" cy="96020"/>
          </a:xfrm>
        </p:grpSpPr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5400000">
              <a:off x="10724384" y="5706417"/>
              <a:ext cx="3675336" cy="96020"/>
            </a:xfrm>
            <a:prstGeom prst="rect">
              <a:avLst/>
            </a:prstGeom>
          </p:spPr>
        </p:pic>
      </p:grpSp>
      <p:pic>
        <p:nvPicPr>
          <p:cNvPr id="53" name="Object 52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11498323" y="7598839"/>
            <a:ext cx="2159936" cy="6755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600" y="266700"/>
            <a:ext cx="7543800" cy="5813750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699207" y="9421156"/>
            <a:ext cx="4578731" cy="1389254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2984753" y="9486278"/>
            <a:ext cx="656115" cy="656115"/>
            <a:chOff x="12984753" y="9486278"/>
            <a:chExt cx="656115" cy="656115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984753" y="9486278"/>
              <a:ext cx="656115" cy="656115"/>
            </a:xfrm>
            <a:prstGeom prst="rect">
              <a:avLst/>
            </a:prstGeom>
          </p:spPr>
        </p:pic>
      </p:grpSp>
      <p:pic>
        <p:nvPicPr>
          <p:cNvPr id="8" name="Object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571868" y="6379218"/>
            <a:ext cx="6722687" cy="32238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1059</TotalTime>
  <Words>477</Words>
  <Application>Microsoft Office PowerPoint</Application>
  <PresentationFormat>사용자 지정</PresentationFormat>
  <Paragraphs>113</Paragraphs>
  <Slides>16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30" baseType="lpstr">
      <vt:lpstr>?? ??</vt:lpstr>
      <vt:lpstr>Arial Unicode MS</vt:lpstr>
      <vt:lpstr>BusanBada</vt:lpstr>
      <vt:lpstr>Noto Sans CJK KR Bold</vt:lpstr>
      <vt:lpstr>Noto Sans CJK KR Medium</vt:lpstr>
      <vt:lpstr>S-Core Dream 5 Medium</vt:lpstr>
      <vt:lpstr>맑은 고딕</vt:lpstr>
      <vt:lpstr>휴먼둥근헤드라인</vt:lpstr>
      <vt:lpstr>Arial</vt:lpstr>
      <vt:lpstr>Calibri</vt:lpstr>
      <vt:lpstr>Franklin Gothic Medium</vt:lpstr>
      <vt:lpstr>Segoe UI Semibold</vt:lpstr>
      <vt:lpstr>Times New Roman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officegen</dc:creator>
  <cp:lastModifiedBy>이 영숙</cp:lastModifiedBy>
  <cp:revision>113</cp:revision>
  <dcterms:created xsi:type="dcterms:W3CDTF">2021-09-02T16:41:35Z</dcterms:created>
  <dcterms:modified xsi:type="dcterms:W3CDTF">2021-09-07T07:01:54Z</dcterms:modified>
</cp:coreProperties>
</file>